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40DF84-1233-4CF9-88A1-BEDF40AC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6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BD00-3E5B-4F1A-A201-7EB7502F1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6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CB2D8-D1BC-415C-8CB9-3646A371E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AE4F7-C150-4DBB-A619-7CD1917DD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0E8AB-6908-4849-9432-61FFAD49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0171-996F-49F8-90F6-8766AE299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7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04631-F6AF-4B39-8D20-703560776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3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2B5A-0676-4D35-92F7-B516A9FBC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DFAD-C0A1-4B1F-B965-CA949713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5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5EAB1-3F5F-45D7-8399-90308BABE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D8BD-0F67-428B-9ED2-56685D377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4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39A53-6FC9-4580-8BE3-517E7653F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2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23B2E1C-AE44-4F98-B44C-142B7C87F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llamo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________		     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Clase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701  La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fecha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es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el 25 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del 2014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46238"/>
            <a:ext cx="88392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Propósito # 65: </a:t>
            </a:r>
            <a:r>
              <a:rPr lang="es-ES_tradnl" altLang="en-US" sz="2800" dirty="0" smtClean="0"/>
              <a:t>¿Qué comes durante la cena?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dirty="0" smtClean="0"/>
              <a:t>	Completa con la forma correcta del verbo: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María ___________ español. (estudiar)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Carlos ___________ en su móvil. (hablar)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Nosotros ______________. (escuchar)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¿___________ tú uniforme a la escuela? (llevar)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Yo __________ la computadora. (usar)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AutoShape 2" descr="data:image/jpeg;base64,/9j/4AAQSkZJRgABAQAAAQABAAD/2wCEAAkGBxQTEhUUExIWFhQVFxcYFxgYGBUZFxcXFxgWFxgVFBcYHCggGBolGxUVITEhJSkrLi4uFx8zODMsNygtLisBCgoKDg0OFxAPFywcHBwsLCwsLCwsLCwsLCwsLCwsLCwsLCwsLCwsLCwsLCssLCwsLCwsLCw3LCw3LCw3KywsK//AABEIAOEA4QMBIgACEQEDEQH/xAAcAAABBQEBAQAAAAAAAAAAAAAAAgMEBQYHAQj/xABIEAABAwIDBQQFBwoEBgMAAAABAAIRAyEEEjEFQVFhcSKBkbEGEzKh0SMzQlJyssEHNFNic4KS4fDxFCRD0hVjk6KzwhdEVP/EABcBAQEBAQAAAAAAAAAAAAAAAAABAgP/xAAbEQEBAQEAAwEAAAAAAAAAAAAAARECITFBEv/aAAwDAQACEQMRAD8A7ihCEAmsTiGsaXPIAG8p1ZP00JNSi2TlDajiBvdLGtJ6Au8UE+vt/wDR055uP4D4qDU2xXP0g3oB+MqopSNHFPB55FY1cSXY6qdajvGPJNuxD973HvPxTZdFzZeesbvcz+JvxTR6a+7MZ63QHGJuOpSHYimNX0/42fFN/wCPp/pKf/Up/wC5FSGYg7nHxKcbjKg0e/8AiKaZUB0LT+80/ilZOnjPkEEqntOqP9Q98HzUult2oPaDXDwPw9ypntI/sfxTLnkb01MbLBbYZUIHsuOgOh6FWK5NtzGPp0n1GuuxpcI5c10+hi25Glz2glrSZIFyAtSolIUV20KQ/wBRvjPkkHa1H6/ud8FRNQq//jNH6/uPwXo2zR+v7j8E0T0KENq0j9MeB+Ccbj6Z/wBRviB5oJKEllQHQg9DKUgEIQgEIQgEIQgEIQgFkvTD56n+zf8Aeatasl6XfP0/2bvvNUoqgF4Sltam3tXNpdbFqdnv4K2IBGg8FQ7KMDvVzSNlRlvyi1/V4Rxa1skhpMCYM6eC4rTxhDgY0K7L+U0f5J32m+a4c0X1WuUr6L/4l6tjQGt4acLKvxnpM9pgQO4KFtKp2W9T5lZ3aNftDp+JXPWsXJ2w+rWIc+wHIbpUxrZ596y2Eh1V4NwSJ3aNn8FqqLBFrKxC2yN0dIXsleg81Io0S7RpPQD4rWpiNmK8a908uGW55g5reCnnCO/Rv/h/mmagLdWP/gcmiO+sCYBGbkWyO5KcS0bzpunloB3qtr+k2GYS11UgjUFr/gp+ytp08RPqSXxrDH2nuQe06jjqAB+9PgQE4rBuCcfoO/h+KcOyXxZp74+KCsBKk4fadZmjyRwdce9M4ii5pg2KiuvvlNMa/Y22m1iWGBUaJI3EaSPd4q1WJ9HPzlnRw/7SfwHgtstRAhCFQIQhAIQhALJelvz9P9mfvBa1ZH0u+fp/sz94KUVzEh5SmlJeVzaWGy/Z71cUjZUezT2T1VtReqMz+Uz8yf8AaZ5rhW9d0/KWf8lU6s+8Fwkm61yldp2tU7DOclZfaNXtDp+JV7tepFKj9hv3Qsrjq3aHT8SuX1tbbKd8q7r/AOi19E2WN2P7ZPM/dWupLSHHtUrZtdzbAnVQXqXs2LzxQrRYbEuOq8xtZwa6NYKbwbgN6Mc/su6FVHzptfHudVcXGSTcro/5EsSScQOHqvf6z4Llu0x8o7XVdK/Ih7WJ6UvOotX0jsjXFJqkwvGIq6IMltIS908VFAUnaPtu6qKFhU70fP8Amaf733HLarE+j35zT/e+45bZdOfTNCEIVAhCEAhCEAqX0l2e17HVbh1NjjyIHay8tNVdKHtikX0KrW3c5jgOpBQYM4gNs5rmkcp7xlmyP8Sw6Pb4gHwK8oPe15JAcSIuYIg6dVZUmB4nJB6tcO4grFi692UDDuE2jpyVrSBjeqY4QAzlb1yhOEPAsSOjnDyKgrvyjA/4Kp1b94LhZF13Haoc9uV4L2nUOc8i3ETCz52NRn82pT9k/FWXAv0idDKfJjfuhZGu64W0xOGzWc0O+1J8ymaWAZ+ip/wN+Cw1qBsUjs3v/IrX0tFWuoNDbNAMiLBWVMKo8qFStmO16qHUCl7J+l1CKvaJ5pON9h3QoolIxnsu6HyRHzjtP5x3VdJ/Ij7WI6UvOoubbT+cd1XRvyJH5TEfZpedRbvpI7IxFTReMRV0QZLaLvlHdVElSNpfOO6qMAsNJ3o6f8yz977rlt1iPR385Z+991y266c+mAhCFQIQhAIQhAIQkveAJJAHEoMz6S0h6+nAALhciJOutr6JqjhYHZyg9P5pe0q7KuIa5jpbTtI0LodN/wB73Ka1qzRAcx/Bp7yPdBXkOj5vwI/GFY5F76rkgpazT+jd4s/3KtrMMj5N3iz8HLSYinZVtViiqStM+wfEfFMljju96ta1JIp0lBDZhS5eYjGerMPBiYzCCJtrvGuuit6FMSoe0GEOdABm58FRA/4nSdpUb3mPNWuxBmzQZ00VbXFB8S1lN3BzXQdbhzbj+Sz+OHbORlMAb2z5krOK6bSoO/qExj2OyO00PkuajFVh7NWq0cGveB7iE5Wx+IaB/nKpBGhdUO42vUQc82i0+sd1XQ/yI/O4j7FPzes1WyvLiaTSYJmDM85cVa7AqOpjNTLqJcBJYXNzCdCWuBWtMd2poq6LkzcRXPtYmuR+0q+Il5UbF69oudMe2ZBvzvx3ppjUbYxtNtV2ao0X0kT4KvO1mfRDndBHnCg7IpMvnygbhlkzwhsK0qxYMpkDiRHLRTDWp9D8I1zfXEHPJbG5vTiYK06o/Q9hFC+97iOYgCfEFXi3GQhCFQIQhAIQhALD4vHPxGLcxwikwuDW8cpylzhpBM+5bhYfZrScTVzatc8DmHPJn/tCCxwWyG0xDeJPipfqiE8xvNKylZEeCNy8NY8FJNMpDqfVBCrVidyhVDyVlWYotQaqKrark013JTK7FDymdFA6154JWIoZ2knUAkEEg24FFLmn6zmhpvuPeqIdKm4NdDiQ3d/IQT0lYbaVQh7u3BvILQ2dToJnjruW4wGKlzgdNe5ZP0laS8kN9qb8b/14KVYo6VUiS17QSDofwOiWK1SQZDhFpPIb806gpNWnO7hvN3Cw03RuKeqUMzWhrTaziQ1smxMBoExMd25ZVCf2nPmDmB0ixMm0e1rvO9W+y6jW0Wzl9Z6ybu1AGruImVQ4imRIOYBoBGosSQYPAmbd8q62Cy5IDXC8lwBNwAddbx70xUl2KOZx7PLtSBf6O/3BNnGu7OZ0tJgANMWMlocbbx4q2p0wAXQAQMhaIk6nMTytuuorcGGvDy2Q6crDGkAGw0NylFtsCi45nCRO7sgfiVc7HwTaldvrAHCXDKZIMNJBIJg3VV6NVAXuBaBa0d1tf6urnY+Ka3EAucAMzrmwu0gSe8Bb5YrasaAAAIA0A0HRerxrpuLheraBCEIBCEIBCEIBYxgiuTxz+54+K2awuEeXV3cA6p76h+CDRMKcDk01LWQ8169c5NhJJhAiu5Q3PCkVyoNUoE4ipAVbUqqViDZV9UqK8qVCfZsfJMVcBUczNnAcDM7o5zonb5XRy/FP4OgYPrH9neDI95UFK/aBY12VsF0AkuBiNzeO+6oMTtCRlLSbzoeHRbLHbJovFqjR3gqoOyAHMLSDldOpgkSRpzUvhYz9Ha1IkAy3XMTOXlAF1KG2GAXvIgSDPVtte7eq/FbHqTmdll0HeBBO629IOx38su/tQSenGSEUYyuXTks1wMmLGx+tEG945qZsfGBjS0uBM2FzaDoSDOptJVXiMOYcCbgAg68CDM7wfensLg3VAwAtJv5t1Kgu6m3GQBB+yAb8ZG7ddNV9tMM5KRk2BJEtngDfW9kpmxX5HOzCL24aj4KTsnYT25pcC0EHQxxd7ggibKxzmOki56COXgtFRProA7IOp1J6BQ6Gy6bXayLddbK5qYem4NDHhrh4rSU9htoVMNVkOzU7FzDeRoSODrSt610iRoVzXFYcsOpcCIXRcH82z7LfILcZPIQhUCEIQCEIQCwuy2fL1vtu/wDI9bpYvZg+Wq/bd996lF41ehJCUFAsIKGrxyCPX0UGoVMxBUKoUEWvoq+srCsq2u5RUzZe/uTG3ndgxxTuyxLXdyrvSStDYm6fBma2MAdukxr110sOaQdpVGhhjsyRAIMkdLn+ahNALwHOlpNzyEnf00S6GRzS2D7RvcjKd1zEnmsNrij6TNqNYx+VpBiS0wBpJd4n4rzGYoeqzCMpcRIAO4E7o0KosbTMtaztDQDeO0SQe8kjqjOQw5jmcZAEGANJceR3X5oH62MabhotYk2G+Li0nh1Xmz8dBjIOVo3i3u9yiYjGt7XqyWBze2yXAOcIAgX7V57h0S8M25sQMo7JAECzQRxmSZhINWMWS2BFpNp0PHhaE8McJyuzZXWMSJtpbiYP9WqKlUkCAAdNTJAH8tBa6U7CkBjjmDjoB9UR2m27I4dFpCcXivVVJYTbdvAgAO96mbNeRD5kwDP6xved6rsRTDqkAvPtNJEFxMABpmREgfGyk7DpAmNBAE8e7xUKuziXPMk7tF0vB/Ns+y3yC59UwgaN/wDddAwXzbPst8gukYPoQhUCEIQCEIQCx2y2/KVjxq1Pc4j4rYrD7NxEVq7Y0q1DPV5Si+SgmmlOArIcC8cUArxyCNiCoVVTMQoVQoI1Y6qrrqxxBVZiCoqZs58Meeizm2K+cEmLHwFvNXuBPydTuWUxbhmvaCJPBSrFXimNN97nOJEWAEeM+5O0MS4DLEglrrG8iYAO4843JdZuUtE5niWgRMBwcCb9bJmjXEnsgAgSLxImCTr9I+5ZaSBSc8k6wbk7tRLvfc8F5TplpOVrfab2oJIymbHgd8i8Dgnw13qy0TlnMdAHRaSOXBDKuSHFuYnUHQTbTf8AhwVRAxoYZcAGVKYb8nAhzgcri0zItl7N4jWye2W91TskDIHNMiJAIs0uIs2CoFd9MkBwMS4nLEkmcu+IkxopNKs0GmLHIzKLWcJmXxq6Z/vKmKu6eHbBJqCBEQASbwSRaLSRxTrzmeSXOc0AtBNjkE5ZA8kmmLF4toWzebQdNLzaEsHskOPajs7pFz5k+K0ip9TJ/VncJABIHaO5W+zKdwRvMbrxzGqr31CXi+Vp9rWImbgXKstjPJdIbDQdOB5jcp9Ggx7wG+Hmt1gfm2fYb5Bcq2niSahBNrR3711bB/Ns+y3yC6Rg8hCFQIQhAIQhALBYL84r/tH/AHit6sFhfzmv+0f94qUXrE81MU060qB0JLkLxxQR8QVBeVMxCgVCgi1yq6up2IKr66ipGzj2XjosptJ4u1rSXXII67hrotPgHQ16yu0KsEyNIAO9vEgjkdOilWIbsz2kzBbBc76RMxDT03boXrMO4uIaMzrez2onUSDy4SmauHDpLQbkmNwAtIJ1EgX5p3B1nMkxwE3kOEEERwCirHJmYHx2QMo66x3apdANdM2cBIuNBOZpnlfuTFOpIi2UdrLJI0yzydF0nF0YyzF50uQCPpA8roKzE1AHCAALCJlx0BNxEGd/ApOHxDru7Li7U9mxEtFgABPExMpcyHCJylpvlIEzN5udLdU9hzTdUe4NaMzQGtYAYNvrEZRLSd8SQoq9dTNO1S5bHswROpPvGib7Jg5my6Tcm3HXTpdMsr5mNZka3LALxJJ19q1xPglMcDmEAnK7LFtw0m03HjZaQzinZXjK0Ftpg7r3nRv80/gsUQSWiLgujNvteTpPmoe0MS8k9oy5sOMgSIiCnwGFwcCMtm5W2NgL3G+JlSiz2m2XNcN48l1rC+w37I8guS1PmhOoK61hvYb9keS3ywdQhC0BCEIBCEIBYPD/AJxX/aP+8VvFhsMPl6x/5tT77kotmJ9qZYnWrIcSXJQSXFBExCgVip+IKgVUEOuoFZT8SoVRRXuE9l/9cVjsW+MwI5ze0WHddbLCizlkMY4BzswzX0JIBDQYuN8lSrEJzsoByjtCxzA2m4c06TCd2ZdrswBaJNyAcwbEA6k9oGJv4zB/xJEWs294O8T5Kyox6twaLAOIbNy4ESQ3eB2Y5Ssq8zjKSZJPcAZ6XtpEJyoZvmJLucxNyXGbWPuXlAkNdAIBgE2iToeXEQva9IRnaHAWBuPagExeSOfNaFPiGgvLs7nQbui8wS3X7J37k7g8O9hDnCM7ZuQXQdA4DSQAY4QncGHBtUBrszwckNcZh7Q8CBy/qV5gqJiSBJd7U2ggSMvgZU3yLJuJIcLWBkAbiYhOuxEkSCBJEcAZDo6z3mFEpMkiSYMX7p8iL81IbEgAyBceNt2vNapDeNe0ENLe0CIbeOEnmm6IvEku3C89m3kP6hKx9ZpEPzb8ulpMx0kKLQqhpECW5QN9uIJWRf4epLI3TyXZMN7DfsjyXGMIewI0XZ8P7Leg8lvlinEIQtAQhCAQhCAWJww+Vrftav8A5HLbLBNxQbXrNP6WpHPtuSi6YnWqHSrjin2VFkSQvHJDHr1zkEbEKvqlTcS5V1V6BnEKFVUqs9QarkD+DFnLI7UgF08LcryOm5a3AOs7osjtF3bedBcTHHRZrUV+Eoj1gBAJN7xoNxnlP80ug91OYbEh1zq5pib9ylYatlqN9Y2M1qggjMCRYj39y8rVc7w4WDQRBOmpvy32WfqmWVBJLwATuEhscLab7p2pkkgie1NiYgn2Wh3An2jJ7KUyg36XtgEnrdoBkcp14JuqXQdbmbjXdIPcVRDbTc8uyPgiWiM4L8znENa0Cb8TwTeCYab2FwlrgZHU3HJwUhzabX3e7PEse09nNPZ3AiD+N05hcNYFzoALmtBuYs4uAtrb+EJqpNNpcGAGYkhpMQJG82/spGGwzXkZjlymHG+kkyY11iBwTBJOg3QOI635R3JbqEb5MGR3aytIiY+nSJJY52aRDS2+XUdoW4+AXtFpYLsab62MG1rHXx1TOJYdwEzeR7ui8p1pcB7ItMAhogC5A6SpYNDhm9i/hw5LslD2W9B5LjuDb8lPNdio+yOg8lrlmloQhaQIQhAIQhALI+lPoy+o41aNyfaZa5Fswm0x/da5CDjNfE1qDsrs7HfV19xkp2h6UuHtPpzwIcw+Z8l1nG4ClWblq02VG8HtDh7wqSv6EYN2lJzPsVKjR/Dmy+5ZyjK0PSY72judPddoTw9Jf1D4s/Fyuf8A4/oD2atYd9Mj7iRU9A2kyMQ4dWUz+CvkUOL9IJiGHXiz/codXbJP0HeLP9y1A9BD/wDqP/TA+64L1voQ4f8A2fGnPm9Bj6m2DPsnxZ/uTFbbI+qJ5kn7oK2p9A51xR7qbfikH8nFI+1XqEcMtP8A9gUGX2Hjy8vuLDdNteICqtoDNm0BJAOugjWNLn3LWba2BRwGT1Wb5QPzE5bloEeyAN5WKq1XElg3m0az/dY6iwxXxLc5Lm65BYkwGGLk6yAb8YPV6gWOLwycsOLbbhJgf1KiPY0wC67jJcZgTqXc5UijTOUXGWCQbdqDAnfPCeIUxo6zDw2cwuAQOtiNdRwvzXtGhmPS5vEaEkzob7uadw1JrtXEHQCLlxIAHLWU1isO5stduJndcWsP63IK7FVm+tdJL/oiSOzZ0Q4Ddb+rp/Zbi5pvmiOzdxDS0kOBnQRGnPeq3OCTAAtEXuToZnW48lYbILGvzEERYidSQ6CNOImeaKsaVE5ZAjLNzIPTqvGMLgbgaDSAb8YgaTde0apAkiSZiSIBsDmEefDkn3lhAhrrNlzuMRuiwEgeG9aRV41uV8TMb2wRMWve0JtgyOykQYBM8DBnlIy+SkOYZLadTKCIkiJ7N2nxImPNQntIcc02gf23xYqDR7PjI6HBw3RwFtNy7PS0HQLiOz7B1hGXjPcu3U9B0C1yzSkIQtIEIQgEIQgEIQgEIQgEIQgEIQgEIQgyvp/gC+kyoNKbjmHJ0Ce4geK5htDBvF2kECdLG53ru72ggggEGxB0I4FZfanoaxxzUnZT9V0kdxFx71mwcfuW5MkS6bwDOXTp+KnYF7WMDrF0yZDexLoE6k/279Rj/Q6sCfkM3Nha6etg5UmL2OWnt03tj6zXt8C57vurONajvxLYY0HsgiTBbNwe1BvxnpwXmLxWdpkCROUjMXDNLrk66Xt4aJs0mF2jjH6zY8MgUg4IOJMxN/ZmPE2CYfpSBzXB5MNe4tj7ILi4REG7RccOZTmAGVxlgktEAQ6ASdDuNokKY3Yf64I6N+qRx5pVHY2W2aBxAk7v1o3JhsT6WIbIkmBLw0kEZjvg63j36JluKGYkOAabFrbEgxIA0/BeDAiAC+QJ1JHPQByjuogGBlPVzj4ANB9yuGo2NILjkOh0OsDQ8O7uSMPne9zolxNxaL7uSvMFsGrUuzDvcDv9W6OoNQwPBabBeg1d8escKTeEh7vBsNCYms5sXZj6j20x7TzpqGjUknlqu0tFlWbF2DRww+TBLjq513HlyHIK0WpMQIQhUCEIQCEIQCEIQCEIQCEIQCEIQCEIQCEIQCEIQVe1N6oKiELIqMb7XgmaSEIJWFWs2IhCQXSEIWgIQhAIQhAI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7159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35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s://encrypted-tbn3.gstatic.com/images?q=tbn:ANd9GcS9iQkzqWl0vVKq4dJulJjHi1QeDEieN-waqPZBTLskbHIQu9xb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800" y="762000"/>
            <a:ext cx="2969799" cy="19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1.gstatic.com/images?q=tbn:ANd9GcQcVid96vqGr_-a-tkyaMsgGojLtgyoCnhc-3U3HngBP_VMj2HxG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386385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5" y="4584817"/>
            <a:ext cx="1905000" cy="151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5" y="4572000"/>
            <a:ext cx="16097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2" descr="data:image/jpeg;base64,/9j/4AAQSkZJRgABAQAAAQABAAD/2wCEAAkGBxAQEBAQExAODw8PEBAPEA4PEA8QEA8NFBUWFhQRFRQYHCggGBolGxQUITEhJTUsLi4uFx8zODMsNygtLisBCgoKDg0NFA8QFCscFBwsKyssLCwsKyw3NywsLCwsLDc3KysrKywsKysrLCsrKyssLCsrKysrKysrKysrKysrK//AABEIANAA0AMBIgACEQEDEQH/xAAbAAEAAgMBAQAAAAAAAAAAAAAABAUCAwYBB//EAEMQAAIBAgIFCQQGCAYDAAAAAAABAgMRBDEFEiFBcQYiMjNRYYGxwRNCcpEjUmKCodEHFkNTktLh8YOTssLi8BV0ov/EABYBAQEBAAAAAAAAAAAAAAAAAAABAv/EABkRAQEBAAMAAAAAAAAAAAAAAAABEQISIf/aAAwDAQACEQMRAD8A+4gAAAAAAAAEfF4qNNXb4LewJBExOkaNPpVIp9mb+SOS0tyinNuMXqx7nmVCq3Lg7OtymoroxnPwSX4kaXKrso/Op/xOZizJFyI6H9aZ/uofxv8AIzjype+ivCo/5TnbGSQyDqKXKam+lCceFpInUNL0J7FUSfZLm+ZxageOIyD6Gnc9OCwuNq0tsJOK+rnF+B0ejNPwqNRnaE3k/dk/QmKugeXPSAAAAAAAAAAAAAAAACHpXGqjT1na7air5Jvez55jNOTxtSVLD61Wz1ZVVlJ9ke7vOq5cYmMaUIO7Um24x2zSVucl2Js4jCUK2GUqmBqwh7XprU1ot8c4so9xGE9i9Wck6m+K228T2jCTyTNOiMFVqVH7VNTb2vY03xPoujdCQilcg42nhKnYyRTwc+xn0CGHgvdXyMvZR+qvkRXArDzSu09m3ZnY3Kjk7XTs09zTyaO1lQj2I4/TNbGYHqMNT0hhLtqipqlicP2xg3sqQ7Fsay27CzliYx9n3EWbav8A92Fb+vFSq9SnojHqpl9KlTpp985JKxY0nLUTqOHtXzpqm7wUvqxbztlfeW0xHddZDXIuKjfaiIqrWfzMyjstC6f9naFR3hdJTb2w49x1x8erYvKPbu3vusfW8HFqnTUukoRT42VyjcAAAAAAAAAAAAAAAD5l+kCpVw+Mddp+xq0I0tfa1ScZ3Umux6zT7NhEq6RU3Bznqy1VatSV012SSt+J9M0ng1WpuLSe9X8jhp8llrSdF+zttcdVTpv7l014AW+hZxqpJ1sNW2e8kpLwe1F9HDyiubrpfZqXXykc5oyjGK1auFp1PtUZKov4JJSRYSWDWxVK2GfZrzp/hLYRUzFaSlS2yU/vU0/xjIrZ8s6Uc4yfCMvS5X6Yqyivo8cqsXuqKMvC6OH0tiE768aUu+MnEQdviuWtF7NepH/BrfylRi+VtJ/tpeNGt/KfO8TiMNvhVv8AZxDS8ivqYzB/u67f/syL1ia+gV+VdH95UfChW/Ii1OVVBb6z/wANR/1NHBrG4bdhnL46tSRvo4z6mHow71Tcn82Mg69cpFPZClN8ZR/2pkfEaTlfnasPG7/M5yppKVudUt9lSjC/da5lRcnbVpTcnlrcxX+9tfgmTVX1DSEYXm+bFJudSWy0d7XZsPrf6PdKVcXo+jVqxcajTTvnqro377WPmvJr9H+Ixc1LES9nTTU9VxaS7OY9s33ysl2M+0YLCQo040oK0IKyXq3vZUbwAAAAAAAAAAAAAAACjrtRk9llCTV+4vClxUeu+J+hYMo3lk4zi9vPSa+aPZxeW1d0Ju3yZ44LVi1sdlllkbK0Gle4uCkxuiqEtsqdJvtlQpt/ONmU+J5OYeW+kv8APh5SOqmzRK3aTIriK/IyhL36PjWxH5kaXISm/wBpR/zK78md9rJe95mXtI/Wv95ouQfPofo6g/20Fwjip/7yXR/Rzh/fqOXcqKX+uTO0daG9p/NnqxdNLZfgopfiMg5/B8i8JTyhKXGerfwppFrR0bSotKnThBt7XCCT+eZLnX7733ZHtCe2T7o27u0viLXRVOyk+128F/cnkDQ/V/eZPMgAAAAAAAAAAAAAAAAVOKjza3xehbFbilzK3xfkBi1zI8EZ11dLgSaVPmR4I8qUm9xKqqqxaVtxDqIt6+GZAqU7d5BCcWa5ImSg+w0ziBEaDubXE8lJfIDFybsTMHlPgvUr/aom6PleNR91vMqVe6F6vx9EWBA0N1fj6InlAAAAAAAAAAAAAAAAArsX0K3xL0LErcb0K/FegE7D9CPBGaNeG6EfhRlS38X5gJwRCnBInyIVQioWMVkVMZ3Zb47IpKe/iBox1R3IcqjN+Oe1ESbCN8XsRa6K6uoVMMl4ltorq5lHQ6H6vx9ETyBobq/FeSJ4AAAAAAAAAAAAAAAAArsX0K3GPoWJX4jKtxj6ASsJ0IfCjKi9j+KXmY4Tq4fCjOks+L8wPZkKqTZkKr+ZKsQ8ZkUsS7xmRSxAg417SLJEvG5kaaCNlNbPmW+i+rmVUFzV4lro7q5cTSOg0P0HxXkieQND9DxXkieRQAAAAAAAAAAAAAAAArsX0a3GJYlficq33QJWF6EfhRsh6s14R/Rw+FG2K8wPJMhVPUmTIdX1JViJjXsKWJc4zIpogQ8ZmR5ok4vpEeoVG5LmR4PzLHAdVLiyDbmR4PzJ+C6p+JUdBofoPivJE8r9D9GXxLyRYEUAAAAAAAAAAAAAAAAK/EftfuFgQKq21fuAb8A/oofCjeiNo1/RQ+EkoDGRDqepLmyHU38SKiY3IpoIuMYVMUBBxi5xpmb8V0jTUQRI92PB+ZYYJfRMgW5seDLLAr6CfcaReaJ6D4ryROIWi+g+K8kTSKAAAAAAAAAAAAAAAAEGpnV4QJxAq51eEQNujeqh8Jvp7+LNGjuqhwN9NZ8WB5Mi1N5KmRauTIqBjMkVccnxLPFsrFkQQsStprmjbiMzXNFRu92PBlhg5WoyXa0V+6PBkui7QS7TSOj0T0PH0RNIOieh4+iJxFAAAAAAAAAAAAAAAAeFbKupSrW3Rf8A85lmVDoy9pWcVeM4O6+1Z5ATtH9XDgiQiLo6nqU4x37W12Nu9iUmBjJEWrkyVMjVMmRVZjCuithY4srU9niQQ6+ZrmMVO0jTVqbMiolvJcGTo0vodfdG6fF2KqnUbS3bGWNDEqFBwd7zmnfuRR0+j4Wjx1WuDSJZUaFxGs32OK1V3L+5a6wGQMdY81wMwYa41gMwY6wuBkAAAAAAACPjq/s6cpdi/E1aOqxlHWW25tx+G9rTlC9m1sfZLccfhcZUw03HamnaUHk2B29kLFbo7S9Ors6Mvqv0ZZAYzj3kavl/ck1CLUmSqrKzKuvNIuKxX4ggpsRVT3MhzxD3RtxLDERK+oEexqy7fwJEZX2ttvte0jQJuEouclHYm+122dppF1oCvzorvt4M6Sczm6GC1KsVGTkklJtq2z+rLrXbCt+uLmlRbN0aLA9uZJGUadjOwGMYmSR6AAAAAAAAABB0lounXXOVpLKaz/qTgBy8dE1KEm7Oata8Nr+RIo42y2VLdzXoy/NdXDQn0oxlxW0Dn8VpqcbK0Zp707Gj/wA6nnCXg7l3PQtF5Jx4N+pFqcnYPKbXGMWBWvSUWsmuNiPUxaLb9Wl9eL4w/qex5Ortp/wP8wOeq1k9zIrpt5Rb4Js7KnoOK95LhCJIhoqCzcpcXYDi6mDajmouSyeZO0Toars3LY3dZ+H5nW0cFTh0YRT7bK5vSAh0sG98rt5t7W+JIjQitxtAHiR6AAAAAA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45" y="27432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https://encrypted-tbn0.gstatic.com/images?q=tbn:ANd9GcRynQNklyqckjzSFgS639fCNgCcdBuQao-TVEQ1EbXPs_Kt_92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759" y="38100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77366" y="3794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AutoShape 30"/>
          <p:cNvSpPr>
            <a:spLocks noChangeAspect="1" noChangeArrowheads="1"/>
          </p:cNvSpPr>
          <p:nvPr/>
        </p:nvSpPr>
        <p:spPr bwMode="auto">
          <a:xfrm>
            <a:off x="1066800" y="28178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chemeClr val="accent4"/>
                </a:solidFill>
              </a:rPr>
              <a:t>pimienta</a:t>
            </a:r>
            <a:endParaRPr lang="es-ES_tradnl" altLang="en-US" sz="2400" b="1" dirty="0">
              <a:solidFill>
                <a:schemeClr val="accent4"/>
              </a:solidFill>
            </a:endParaRPr>
          </a:p>
        </p:txBody>
      </p:sp>
      <p:sp>
        <p:nvSpPr>
          <p:cNvPr id="16" name="AutoShape 30"/>
          <p:cNvSpPr>
            <a:spLocks noChangeAspect="1" noChangeArrowheads="1"/>
          </p:cNvSpPr>
          <p:nvPr/>
        </p:nvSpPr>
        <p:spPr bwMode="auto">
          <a:xfrm>
            <a:off x="2324100" y="1143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mayonesa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AutoShape 30"/>
          <p:cNvSpPr>
            <a:spLocks noChangeAspect="1" noChangeArrowheads="1"/>
          </p:cNvSpPr>
          <p:nvPr/>
        </p:nvSpPr>
        <p:spPr bwMode="auto">
          <a:xfrm>
            <a:off x="2743200" y="3048000"/>
            <a:ext cx="3047999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FF0000"/>
                </a:solidFill>
              </a:rPr>
              <a:t>Catsup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</a:t>
            </a:r>
            <a:r>
              <a:rPr lang="es-ES_tradnl" altLang="en-US" sz="2400" b="1" dirty="0" err="1" smtClean="0">
                <a:solidFill>
                  <a:srgbClr val="FF0000"/>
                </a:solidFill>
              </a:rPr>
              <a:t>Ketchup</a:t>
            </a:r>
            <a:r>
              <a:rPr lang="es-ES_tradnl" altLang="en-US" sz="2400" b="1" dirty="0" smtClean="0">
                <a:solidFill>
                  <a:srgbClr val="FF0000"/>
                </a:solidFill>
              </a:rPr>
              <a:t>/ Salsa de tomate</a:t>
            </a:r>
          </a:p>
          <a:p>
            <a:pPr algn="ctr" eaLnBrk="1" hangingPunct="1">
              <a:spcBef>
                <a:spcPct val="20000"/>
              </a:spcBef>
            </a:pP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AutoShape 30"/>
          <p:cNvSpPr>
            <a:spLocks noChangeAspect="1" noChangeArrowheads="1"/>
          </p:cNvSpPr>
          <p:nvPr/>
        </p:nvSpPr>
        <p:spPr bwMode="auto">
          <a:xfrm>
            <a:off x="4426603" y="914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C000"/>
                </a:solidFill>
              </a:rPr>
              <a:t>mostaza</a:t>
            </a:r>
            <a:endParaRPr lang="es-ES_tradnl" altLang="en-US" sz="2400" b="1" dirty="0">
              <a:solidFill>
                <a:srgbClr val="FFC000"/>
              </a:solidFill>
            </a:endParaRPr>
          </a:p>
        </p:txBody>
      </p:sp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6629400" y="456406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aderezo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77366" y="6041088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B050"/>
                </a:solidFill>
              </a:rPr>
              <a:t>aceite</a:t>
            </a:r>
            <a:endParaRPr lang="es-ES_tradnl" altLang="en-US" sz="2400" b="1" dirty="0">
              <a:solidFill>
                <a:srgbClr val="00B050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914400" y="3505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vinagre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540725" y="4114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7030A0"/>
                </a:solidFill>
              </a:rPr>
              <a:t>jalea</a:t>
            </a:r>
            <a:endParaRPr lang="es-ES_tradnl" altLang="en-US" sz="2400" b="1" dirty="0">
              <a:solidFill>
                <a:srgbClr val="7030A0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2041784" y="6019800"/>
            <a:ext cx="393515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CC6600"/>
                </a:solidFill>
              </a:rPr>
              <a:t>Mantequilla de </a:t>
            </a:r>
            <a:r>
              <a:rPr lang="es-ES_tradnl" altLang="en-US" sz="2400" b="1" dirty="0" err="1" smtClean="0">
                <a:solidFill>
                  <a:srgbClr val="CC6600"/>
                </a:solidFill>
              </a:rPr>
              <a:t>mani</a:t>
            </a:r>
            <a:endParaRPr lang="es-ES_tradnl" altLang="en-US" sz="2400" b="1" dirty="0" smtClean="0">
              <a:solidFill>
                <a:srgbClr val="CC66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CC6600"/>
                </a:solidFill>
              </a:rPr>
              <a:t>	</a:t>
            </a:r>
            <a:r>
              <a:rPr lang="es-ES_tradnl" altLang="en-US" sz="2400" b="1" dirty="0" smtClean="0">
                <a:solidFill>
                  <a:srgbClr val="CC6600"/>
                </a:solidFill>
              </a:rPr>
              <a:t>  “               “ cacahuate</a:t>
            </a:r>
            <a:endParaRPr lang="es-ES_tradnl" altLang="en-US" sz="2400" b="1" dirty="0">
              <a:solidFill>
                <a:srgbClr val="CC6600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5574245" y="6018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0000"/>
                </a:solidFill>
              </a:rPr>
              <a:t>mermelada</a:t>
            </a:r>
            <a:endParaRPr lang="es-ES_tradnl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7010400" y="327580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azucar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45180" y="564753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FF6600"/>
                </a:solidFill>
              </a:rPr>
              <a:t>canela</a:t>
            </a:r>
            <a:endParaRPr lang="es-ES_tradnl" altLang="en-US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77200" cy="6858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Verbos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991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Tomar</a:t>
            </a:r>
            <a:r>
              <a:rPr lang="en-US" altLang="en-US" dirty="0" smtClean="0"/>
              <a:t> (</a:t>
            </a:r>
            <a:r>
              <a:rPr lang="en-US" altLang="en-US" i="1" dirty="0" smtClean="0"/>
              <a:t>el </a:t>
            </a:r>
            <a:r>
              <a:rPr lang="en-US" altLang="en-US" i="1" dirty="0" err="1" smtClean="0"/>
              <a:t>desayuno</a:t>
            </a:r>
            <a:r>
              <a:rPr lang="en-US" altLang="en-US" i="1" dirty="0" smtClean="0"/>
              <a:t>…)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Cenar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Desayunar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Almorzar</a:t>
            </a:r>
            <a:r>
              <a:rPr lang="en-US" alt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Comer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Beber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Vivir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 smtClean="0"/>
              <a:t>Recibir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Write 8 SPANISH sentences using food and meal vocabulary and verbs stating what you had for breakfast, lunch or dinner.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8199" name="AutoShape 7"/>
          <p:cNvSpPr>
            <a:spLocks noChangeAspect="1" noChangeArrowheads="1"/>
          </p:cNvSpPr>
          <p:nvPr/>
        </p:nvSpPr>
        <p:spPr bwMode="auto">
          <a:xfrm>
            <a:off x="5029200" y="762000"/>
            <a:ext cx="3810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take/have (breakfast)</a:t>
            </a:r>
          </a:p>
        </p:txBody>
      </p:sp>
      <p:sp>
        <p:nvSpPr>
          <p:cNvPr id="8200" name="AutoShape 8"/>
          <p:cNvSpPr>
            <a:spLocks noChangeAspect="1" noChangeArrowheads="1"/>
          </p:cNvSpPr>
          <p:nvPr/>
        </p:nvSpPr>
        <p:spPr bwMode="auto">
          <a:xfrm>
            <a:off x="2286000" y="1293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have</a:t>
            </a:r>
            <a:r>
              <a:rPr lang="es-ES_tradnl" altLang="en-US" sz="2400" b="1" dirty="0">
                <a:solidFill>
                  <a:srgbClr val="FF33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dinner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1" name="AutoShape 9"/>
          <p:cNvSpPr>
            <a:spLocks noChangeAspect="1" noChangeArrowheads="1"/>
          </p:cNvSpPr>
          <p:nvPr/>
        </p:nvSpPr>
        <p:spPr bwMode="auto">
          <a:xfrm>
            <a:off x="2895600" y="1828800"/>
            <a:ext cx="3124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breakfast</a:t>
            </a:r>
          </a:p>
        </p:txBody>
      </p:sp>
      <p:sp>
        <p:nvSpPr>
          <p:cNvPr id="8202" name="AutoShape 10"/>
          <p:cNvSpPr>
            <a:spLocks noChangeAspect="1" noChangeArrowheads="1"/>
          </p:cNvSpPr>
          <p:nvPr/>
        </p:nvSpPr>
        <p:spPr bwMode="auto">
          <a:xfrm>
            <a:off x="2743200" y="23622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To have lunch</a:t>
            </a:r>
          </a:p>
        </p:txBody>
      </p:sp>
      <p:sp>
        <p:nvSpPr>
          <p:cNvPr id="8203" name="AutoShape 11"/>
          <p:cNvSpPr>
            <a:spLocks noChangeAspect="1" noChangeArrowheads="1"/>
          </p:cNvSpPr>
          <p:nvPr/>
        </p:nvSpPr>
        <p:spPr bwMode="auto">
          <a:xfrm>
            <a:off x="2209800" y="28940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eat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4" name="AutoShape 12"/>
          <p:cNvSpPr>
            <a:spLocks noChangeAspect="1" noChangeArrowheads="1"/>
          </p:cNvSpPr>
          <p:nvPr/>
        </p:nvSpPr>
        <p:spPr bwMode="auto">
          <a:xfrm>
            <a:off x="2057400" y="34274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drink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5" name="AutoShape 13"/>
          <p:cNvSpPr>
            <a:spLocks noChangeAspect="1" noChangeArrowheads="1"/>
          </p:cNvSpPr>
          <p:nvPr/>
        </p:nvSpPr>
        <p:spPr bwMode="auto">
          <a:xfrm>
            <a:off x="1828800" y="3960812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live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8206" name="AutoShape 14"/>
          <p:cNvSpPr>
            <a:spLocks noChangeAspect="1" noChangeArrowheads="1"/>
          </p:cNvSpPr>
          <p:nvPr/>
        </p:nvSpPr>
        <p:spPr bwMode="auto">
          <a:xfrm>
            <a:off x="2209800" y="4495800"/>
            <a:ext cx="2514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FF33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FF3300"/>
                </a:solidFill>
              </a:rPr>
              <a:t>receive</a:t>
            </a:r>
            <a:endParaRPr lang="es-ES_tradnl" altLang="en-US" sz="2400" b="1" dirty="0">
              <a:solidFill>
                <a:srgbClr val="FF3300"/>
              </a:solidFill>
            </a:endParaRPr>
          </a:p>
        </p:txBody>
      </p:sp>
      <p:sp>
        <p:nvSpPr>
          <p:cNvPr id="7180" name="Rectangle 15"/>
          <p:cNvSpPr>
            <a:spLocks noChangeArrowheads="1"/>
          </p:cNvSpPr>
          <p:nvPr/>
        </p:nvSpPr>
        <p:spPr bwMode="auto">
          <a:xfrm>
            <a:off x="3505200" y="4724400"/>
            <a:ext cx="5638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65B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686800" cy="808038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Repaso del Vocabulario de la comida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269557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6"/>
          <p:cNvSpPr>
            <a:spLocks noChangeAspect="1" noChangeArrowheads="1"/>
          </p:cNvSpPr>
          <p:nvPr/>
        </p:nvSpPr>
        <p:spPr bwMode="auto">
          <a:xfrm>
            <a:off x="5867400" y="98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desayuno</a:t>
            </a: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 flipV="1">
            <a:off x="5638800" y="2286000"/>
            <a:ext cx="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AutoShape 8"/>
          <p:cNvSpPr>
            <a:spLocks noChangeAspect="1" noChangeArrowheads="1"/>
          </p:cNvSpPr>
          <p:nvPr/>
        </p:nvSpPr>
        <p:spPr bwMode="auto">
          <a:xfrm>
            <a:off x="4953000" y="1752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00FF"/>
                </a:solidFill>
              </a:rPr>
              <a:t>huevos</a:t>
            </a: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 flipV="1">
            <a:off x="6553200" y="2819400"/>
            <a:ext cx="533400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6096000" y="3657600"/>
            <a:ext cx="990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267200" y="3962400"/>
            <a:ext cx="8382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12"/>
          <p:cNvSpPr>
            <a:spLocks noChangeAspect="1" noChangeArrowheads="1"/>
          </p:cNvSpPr>
          <p:nvPr/>
        </p:nvSpPr>
        <p:spPr bwMode="auto">
          <a:xfrm>
            <a:off x="6781800" y="23622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008000"/>
                </a:solidFill>
              </a:rPr>
              <a:t>Pan </a:t>
            </a:r>
            <a:r>
              <a:rPr lang="en-US" altLang="en-US" sz="2800" i="1">
                <a:solidFill>
                  <a:srgbClr val="008000"/>
                </a:solidFill>
              </a:rPr>
              <a:t>(tostado)</a:t>
            </a:r>
          </a:p>
        </p:txBody>
      </p:sp>
      <p:sp>
        <p:nvSpPr>
          <p:cNvPr id="5133" name="AutoShape 13"/>
          <p:cNvSpPr>
            <a:spLocks noChangeAspect="1" noChangeArrowheads="1"/>
          </p:cNvSpPr>
          <p:nvPr/>
        </p:nvSpPr>
        <p:spPr bwMode="auto">
          <a:xfrm>
            <a:off x="7010400" y="3427413"/>
            <a:ext cx="213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FF6600"/>
                </a:solidFill>
              </a:rPr>
              <a:t>salchichas</a:t>
            </a:r>
          </a:p>
        </p:txBody>
      </p:sp>
      <p:sp>
        <p:nvSpPr>
          <p:cNvPr id="5134" name="AutoShape 14"/>
          <p:cNvSpPr>
            <a:spLocks noChangeAspect="1" noChangeArrowheads="1"/>
          </p:cNvSpPr>
          <p:nvPr/>
        </p:nvSpPr>
        <p:spPr bwMode="auto">
          <a:xfrm>
            <a:off x="3124200" y="3657600"/>
            <a:ext cx="1447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en-US" sz="2800">
                <a:solidFill>
                  <a:srgbClr val="800080"/>
                </a:solidFill>
              </a:rPr>
              <a:t>tocino</a:t>
            </a:r>
          </a:p>
        </p:txBody>
      </p:sp>
      <p:pic>
        <p:nvPicPr>
          <p:cNvPr id="308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1247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137318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81600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6553200" y="4800600"/>
            <a:ext cx="228600" cy="45720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AutoShape 22"/>
          <p:cNvSpPr>
            <a:spLocks noChangeAspect="1" noChangeArrowheads="1"/>
          </p:cNvSpPr>
          <p:nvPr/>
        </p:nvSpPr>
        <p:spPr bwMode="auto">
          <a:xfrm>
            <a:off x="5867400" y="4418013"/>
            <a:ext cx="2362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CC00"/>
                </a:solidFill>
              </a:rPr>
              <a:t>mantequilla</a:t>
            </a:r>
          </a:p>
        </p:txBody>
      </p:sp>
      <p:sp>
        <p:nvSpPr>
          <p:cNvPr id="5144" name="AutoShape 24"/>
          <p:cNvSpPr>
            <a:spLocks noChangeAspect="1" noChangeArrowheads="1"/>
          </p:cNvSpPr>
          <p:nvPr/>
        </p:nvSpPr>
        <p:spPr bwMode="auto">
          <a:xfrm>
            <a:off x="5791200" y="6323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panqué </a:t>
            </a:r>
          </a:p>
        </p:txBody>
      </p:sp>
      <p:sp>
        <p:nvSpPr>
          <p:cNvPr id="5145" name="AutoShape 25"/>
          <p:cNvSpPr>
            <a:spLocks noChangeAspect="1" noChangeArrowheads="1"/>
          </p:cNvSpPr>
          <p:nvPr/>
        </p:nvSpPr>
        <p:spPr bwMode="auto">
          <a:xfrm>
            <a:off x="7543800" y="6170613"/>
            <a:ext cx="1143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CC6600"/>
                </a:solidFill>
              </a:rPr>
              <a:t>sirope</a:t>
            </a:r>
          </a:p>
        </p:txBody>
      </p:sp>
      <p:sp>
        <p:nvSpPr>
          <p:cNvPr id="5146" name="AutoShape 26"/>
          <p:cNvSpPr>
            <a:spLocks noChangeAspect="1" noChangeArrowheads="1"/>
          </p:cNvSpPr>
          <p:nvPr/>
        </p:nvSpPr>
        <p:spPr bwMode="auto">
          <a:xfrm>
            <a:off x="4191000" y="6248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avena</a:t>
            </a:r>
          </a:p>
        </p:txBody>
      </p:sp>
      <p:sp>
        <p:nvSpPr>
          <p:cNvPr id="5147" name="AutoShape 27"/>
          <p:cNvSpPr>
            <a:spLocks noChangeAspect="1" noChangeArrowheads="1"/>
          </p:cNvSpPr>
          <p:nvPr/>
        </p:nvSpPr>
        <p:spPr bwMode="auto">
          <a:xfrm>
            <a:off x="22098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Cereal</a:t>
            </a:r>
          </a:p>
        </p:txBody>
      </p:sp>
      <p:sp>
        <p:nvSpPr>
          <p:cNvPr id="5148" name="AutoShape 28"/>
          <p:cNvSpPr>
            <a:spLocks noChangeAspect="1" noChangeArrowheads="1"/>
          </p:cNvSpPr>
          <p:nvPr/>
        </p:nvSpPr>
        <p:spPr bwMode="auto">
          <a:xfrm>
            <a:off x="533400" y="6323012"/>
            <a:ext cx="60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/>
              <a:t>Té</a:t>
            </a:r>
          </a:p>
        </p:txBody>
      </p:sp>
      <p:sp>
        <p:nvSpPr>
          <p:cNvPr id="5149" name="AutoShape 29"/>
          <p:cNvSpPr>
            <a:spLocks noChangeAspect="1" noChangeArrowheads="1"/>
          </p:cNvSpPr>
          <p:nvPr/>
        </p:nvSpPr>
        <p:spPr bwMode="auto">
          <a:xfrm>
            <a:off x="1828800" y="3886200"/>
            <a:ext cx="914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Café </a:t>
            </a:r>
          </a:p>
        </p:txBody>
      </p:sp>
      <p:sp>
        <p:nvSpPr>
          <p:cNvPr id="5150" name="AutoShape 30"/>
          <p:cNvSpPr>
            <a:spLocks noChangeAspect="1" noChangeArrowheads="1"/>
          </p:cNvSpPr>
          <p:nvPr/>
        </p:nvSpPr>
        <p:spPr bwMode="auto">
          <a:xfrm>
            <a:off x="0" y="4191000"/>
            <a:ext cx="198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Jugo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i="1"/>
              <a:t>(de naranja)</a:t>
            </a:r>
          </a:p>
        </p:txBody>
      </p:sp>
      <p:pic>
        <p:nvPicPr>
          <p:cNvPr id="3097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5663"/>
            <a:ext cx="1905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3" name="AutoShape 33"/>
          <p:cNvSpPr>
            <a:spLocks noChangeAspect="1" noChangeArrowheads="1"/>
          </p:cNvSpPr>
          <p:nvPr/>
        </p:nvSpPr>
        <p:spPr bwMode="auto">
          <a:xfrm>
            <a:off x="1066800" y="21336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queso </a:t>
            </a:r>
          </a:p>
        </p:txBody>
      </p:sp>
      <p:pic>
        <p:nvPicPr>
          <p:cNvPr id="30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14478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5" name="AutoShape 35"/>
          <p:cNvSpPr>
            <a:spLocks noChangeAspect="1" noChangeArrowheads="1"/>
          </p:cNvSpPr>
          <p:nvPr/>
        </p:nvSpPr>
        <p:spPr bwMode="auto">
          <a:xfrm>
            <a:off x="3276600" y="20574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jamón </a:t>
            </a:r>
          </a:p>
        </p:txBody>
      </p:sp>
      <p:pic>
        <p:nvPicPr>
          <p:cNvPr id="3101" name="irc_mi" descr="http://groceries.mintyapp.com/image/cache/data/aj-original-500x5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4495800"/>
            <a:ext cx="15081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" name="irc_mi" descr="http://www.seattlemet.com/data/images/2012/10/image/18526/nw-tea-festival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37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irc_mi" descr="http://jugosnaturalesparaadelgazar.com/wp-content/uploads/2012/12/Jugos-para-Adelgazar-la-Cintura.jpg4_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1676400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irc_mi" descr="http://a.abcnews.com/images/Health/gty_cup_coffee_health_2_nt_120516_w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667000"/>
            <a:ext cx="182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  <p:bldP spid="5128" grpId="0" build="p"/>
      <p:bldP spid="5132" grpId="0" build="p"/>
      <p:bldP spid="5133" grpId="0" build="p"/>
      <p:bldP spid="5134" grpId="0" build="p"/>
      <p:bldP spid="5142" grpId="0" build="p"/>
      <p:bldP spid="5144" grpId="0" build="p"/>
      <p:bldP spid="5145" grpId="0" build="p"/>
      <p:bldP spid="5146" grpId="0" build="p"/>
      <p:bldP spid="5147" grpId="0" build="p"/>
      <p:bldP spid="5148" grpId="0" build="p"/>
      <p:bldP spid="5149" grpId="0" build="p"/>
      <p:bldP spid="5150" grpId="0" build="p"/>
      <p:bldP spid="5153" grpId="0" build="p"/>
      <p:bldP spid="5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458200" cy="4754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FF0000"/>
                </a:solidFill>
              </a:rPr>
              <a:t>El almuerzo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5240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24000"/>
            <a:ext cx="1103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AutoShape 13"/>
          <p:cNvSpPr>
            <a:spLocks noChangeAspect="1" noChangeArrowheads="1"/>
          </p:cNvSpPr>
          <p:nvPr/>
        </p:nvSpPr>
        <p:spPr bwMode="auto">
          <a:xfrm>
            <a:off x="152400" y="3048000"/>
            <a:ext cx="2362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Hamburguesa</a:t>
            </a:r>
          </a:p>
        </p:txBody>
      </p:sp>
      <p:sp>
        <p:nvSpPr>
          <p:cNvPr id="6158" name="AutoShape 14"/>
          <p:cNvSpPr>
            <a:spLocks noChangeAspect="1" noChangeArrowheads="1"/>
          </p:cNvSpPr>
          <p:nvPr/>
        </p:nvSpPr>
        <p:spPr bwMode="auto">
          <a:xfrm>
            <a:off x="2667000" y="29718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Fritas</a:t>
            </a:r>
          </a:p>
        </p:txBody>
      </p:sp>
      <p:sp>
        <p:nvSpPr>
          <p:cNvPr id="6159" name="AutoShape 15"/>
          <p:cNvSpPr>
            <a:spLocks noChangeAspect="1" noChangeArrowheads="1"/>
          </p:cNvSpPr>
          <p:nvPr/>
        </p:nvSpPr>
        <p:spPr bwMode="auto">
          <a:xfrm>
            <a:off x="4191000" y="27432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Pizza</a:t>
            </a:r>
          </a:p>
        </p:txBody>
      </p:sp>
      <p:sp>
        <p:nvSpPr>
          <p:cNvPr id="6160" name="AutoShape 16"/>
          <p:cNvSpPr>
            <a:spLocks noChangeAspect="1" noChangeArrowheads="1"/>
          </p:cNvSpPr>
          <p:nvPr/>
        </p:nvSpPr>
        <p:spPr bwMode="auto">
          <a:xfrm>
            <a:off x="5638800" y="22860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Sándwich</a:t>
            </a:r>
          </a:p>
        </p:txBody>
      </p:sp>
      <p:sp>
        <p:nvSpPr>
          <p:cNvPr id="6161" name="AutoShape 17"/>
          <p:cNvSpPr>
            <a:spLocks noChangeAspect="1" noChangeArrowheads="1"/>
          </p:cNvSpPr>
          <p:nvPr/>
        </p:nvSpPr>
        <p:spPr bwMode="auto">
          <a:xfrm>
            <a:off x="5638800" y="25908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Emparedado</a:t>
            </a:r>
          </a:p>
        </p:txBody>
      </p:sp>
      <p:sp>
        <p:nvSpPr>
          <p:cNvPr id="6162" name="AutoShape 18"/>
          <p:cNvSpPr>
            <a:spLocks noChangeAspect="1" noChangeArrowheads="1"/>
          </p:cNvSpPr>
          <p:nvPr/>
        </p:nvSpPr>
        <p:spPr bwMode="auto">
          <a:xfrm>
            <a:off x="5715000" y="30480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Bocadillo</a:t>
            </a:r>
          </a:p>
        </p:txBody>
      </p:sp>
      <p:sp>
        <p:nvSpPr>
          <p:cNvPr id="6163" name="AutoShape 19"/>
          <p:cNvSpPr>
            <a:spLocks noChangeAspect="1" noChangeArrowheads="1"/>
          </p:cNvSpPr>
          <p:nvPr/>
        </p:nvSpPr>
        <p:spPr bwMode="auto">
          <a:xfrm>
            <a:off x="5791200" y="1905000"/>
            <a:ext cx="1219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6164" name="AutoShape 20"/>
          <p:cNvSpPr>
            <a:spLocks noChangeAspect="1" noChangeArrowheads="1"/>
          </p:cNvSpPr>
          <p:nvPr/>
        </p:nvSpPr>
        <p:spPr bwMode="auto">
          <a:xfrm>
            <a:off x="457200" y="5638800"/>
            <a:ext cx="1524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Ensalada</a:t>
            </a:r>
          </a:p>
        </p:txBody>
      </p:sp>
      <p:sp>
        <p:nvSpPr>
          <p:cNvPr id="6165" name="AutoShape 21"/>
          <p:cNvSpPr>
            <a:spLocks noChangeAspect="1" noChangeArrowheads="1"/>
          </p:cNvSpPr>
          <p:nvPr/>
        </p:nvSpPr>
        <p:spPr bwMode="auto">
          <a:xfrm>
            <a:off x="2971800" y="57150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Sopa</a:t>
            </a:r>
          </a:p>
        </p:txBody>
      </p:sp>
      <p:sp>
        <p:nvSpPr>
          <p:cNvPr id="6166" name="AutoShape 22"/>
          <p:cNvSpPr>
            <a:spLocks noChangeAspect="1" noChangeArrowheads="1"/>
          </p:cNvSpPr>
          <p:nvPr/>
        </p:nvSpPr>
        <p:spPr bwMode="auto">
          <a:xfrm>
            <a:off x="4876800" y="5105400"/>
            <a:ext cx="1066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Leche </a:t>
            </a:r>
          </a:p>
        </p:txBody>
      </p:sp>
      <p:sp>
        <p:nvSpPr>
          <p:cNvPr id="6167" name="AutoShape 23"/>
          <p:cNvSpPr>
            <a:spLocks noChangeAspect="1" noChangeArrowheads="1"/>
          </p:cNvSpPr>
          <p:nvPr/>
        </p:nvSpPr>
        <p:spPr bwMode="auto">
          <a:xfrm>
            <a:off x="6248400" y="62468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Agua</a:t>
            </a:r>
          </a:p>
        </p:txBody>
      </p:sp>
      <p:sp>
        <p:nvSpPr>
          <p:cNvPr id="6168" name="AutoShape 24"/>
          <p:cNvSpPr>
            <a:spLocks noChangeAspect="1" noChangeArrowheads="1"/>
          </p:cNvSpPr>
          <p:nvPr/>
        </p:nvSpPr>
        <p:spPr bwMode="auto">
          <a:xfrm>
            <a:off x="7315200" y="4646613"/>
            <a:ext cx="1676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Gaseosa </a:t>
            </a:r>
          </a:p>
        </p:txBody>
      </p:sp>
      <p:sp>
        <p:nvSpPr>
          <p:cNvPr id="6169" name="AutoShape 25"/>
          <p:cNvSpPr>
            <a:spLocks noChangeAspect="1" noChangeArrowheads="1"/>
          </p:cNvSpPr>
          <p:nvPr/>
        </p:nvSpPr>
        <p:spPr bwMode="auto">
          <a:xfrm>
            <a:off x="7391400" y="5027613"/>
            <a:ext cx="1219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Cola </a:t>
            </a:r>
          </a:p>
        </p:txBody>
      </p:sp>
      <p:sp>
        <p:nvSpPr>
          <p:cNvPr id="6170" name="AutoShape 26"/>
          <p:cNvSpPr>
            <a:spLocks noChangeAspect="1" noChangeArrowheads="1"/>
          </p:cNvSpPr>
          <p:nvPr/>
        </p:nvSpPr>
        <p:spPr bwMode="auto">
          <a:xfrm>
            <a:off x="7315200" y="54848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Refresco </a:t>
            </a:r>
          </a:p>
        </p:txBody>
      </p:sp>
      <p:pic>
        <p:nvPicPr>
          <p:cNvPr id="4116" name="irc_mi" descr="http://cache.boston.com/bonzai-fba/Original_Photo/2011/11/23/pizza__1322067494_59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218122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irc_mi" descr="http://redscandies.com/merch/picts/sand-su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8" name="Picture 28" descr="http://www.freysmiles.com/images/uploads/general/Sodas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2667000"/>
            <a:ext cx="14620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irc_mi" descr="http://glamdollteaston.files.wordpress.com/2012/01/wa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76800"/>
            <a:ext cx="14160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irc_mi" descr="http://38ccda.medialib.glogster.com/media/13da57e4aa4bacb5780888fd69c11e9a433b1e48341e92882679b470687e5ef3/grupo-1-lech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1828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irc_mi" descr="https://encrypted-tbn1.gstatic.com/images?q=tbn:ANd9GcRvd2DAYrTAFAlrVBPpqstCn0Eif__Iukfwq_DxRVII2CAOX1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2" name="irc_mi" descr="http://www.javirecetas.com/images/59/receta-ensalad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3320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build="p" autoUpdateAnimBg="0"/>
      <p:bldP spid="6158" grpId="0" build="p" autoUpdateAnimBg="0"/>
      <p:bldP spid="6159" grpId="0" build="p" autoUpdateAnimBg="0"/>
      <p:bldP spid="6160" grpId="0" build="p" autoUpdateAnimBg="0"/>
      <p:bldP spid="6161" grpId="0" build="p" autoUpdateAnimBg="0"/>
      <p:bldP spid="6162" grpId="0" build="p" autoUpdateAnimBg="0"/>
      <p:bldP spid="6163" grpId="0" build="p" autoUpdateAnimBg="0"/>
      <p:bldP spid="6164" grpId="0" build="p" autoUpdateAnimBg="0"/>
      <p:bldP spid="6165" grpId="0" build="p" autoUpdateAnimBg="0"/>
      <p:bldP spid="6166" grpId="0" build="p" autoUpdateAnimBg="0"/>
      <p:bldP spid="6167" grpId="0" build="p" autoUpdateAnimBg="0"/>
      <p:bldP spid="6168" grpId="0" build="p" autoUpdateAnimBg="0"/>
      <p:bldP spid="6169" grpId="0" build="p" autoUpdateAnimBg="0"/>
      <p:bldP spid="617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 vocabulario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8305800" cy="4754563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La cena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15494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81450"/>
            <a:ext cx="1371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10"/>
          <p:cNvSpPr>
            <a:spLocks noChangeAspect="1" noChangeArrowheads="1"/>
          </p:cNvSpPr>
          <p:nvPr/>
        </p:nvSpPr>
        <p:spPr bwMode="auto">
          <a:xfrm>
            <a:off x="457200" y="3275013"/>
            <a:ext cx="990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Pollo </a:t>
            </a:r>
          </a:p>
        </p:txBody>
      </p:sp>
      <p:sp>
        <p:nvSpPr>
          <p:cNvPr id="7179" name="AutoShape 11"/>
          <p:cNvSpPr>
            <a:spLocks noChangeAspect="1" noChangeArrowheads="1"/>
          </p:cNvSpPr>
          <p:nvPr/>
        </p:nvSpPr>
        <p:spPr bwMode="auto">
          <a:xfrm>
            <a:off x="2438400" y="3124200"/>
            <a:ext cx="2057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Bistec/</a:t>
            </a:r>
          </a:p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biftec</a:t>
            </a:r>
          </a:p>
        </p:txBody>
      </p:sp>
      <p:sp>
        <p:nvSpPr>
          <p:cNvPr id="7180" name="AutoShape 12"/>
          <p:cNvSpPr>
            <a:spLocks noChangeAspect="1" noChangeArrowheads="1"/>
          </p:cNvSpPr>
          <p:nvPr/>
        </p:nvSpPr>
        <p:spPr bwMode="auto">
          <a:xfrm>
            <a:off x="4724400" y="3200400"/>
            <a:ext cx="1524000" cy="611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Pescado</a:t>
            </a:r>
          </a:p>
        </p:txBody>
      </p:sp>
      <p:sp>
        <p:nvSpPr>
          <p:cNvPr id="7181" name="AutoShape 13"/>
          <p:cNvSpPr>
            <a:spLocks noChangeAspect="1" noChangeArrowheads="1"/>
          </p:cNvSpPr>
          <p:nvPr/>
        </p:nvSpPr>
        <p:spPr bwMode="auto">
          <a:xfrm>
            <a:off x="7086600" y="31242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Camarónes</a:t>
            </a:r>
          </a:p>
        </p:txBody>
      </p:sp>
      <p:sp>
        <p:nvSpPr>
          <p:cNvPr id="7183" name="AutoShape 15"/>
          <p:cNvSpPr>
            <a:spLocks noChangeAspect="1" noChangeArrowheads="1"/>
          </p:cNvSpPr>
          <p:nvPr/>
        </p:nvSpPr>
        <p:spPr bwMode="auto">
          <a:xfrm>
            <a:off x="228600" y="6094413"/>
            <a:ext cx="1752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Chuletas </a:t>
            </a:r>
          </a:p>
        </p:txBody>
      </p:sp>
      <p:sp>
        <p:nvSpPr>
          <p:cNvPr id="7184" name="AutoShape 16"/>
          <p:cNvSpPr>
            <a:spLocks noChangeAspect="1" noChangeArrowheads="1"/>
          </p:cNvSpPr>
          <p:nvPr/>
        </p:nvSpPr>
        <p:spPr bwMode="auto">
          <a:xfrm>
            <a:off x="2362200" y="5865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Vegetales </a:t>
            </a:r>
          </a:p>
        </p:txBody>
      </p:sp>
      <p:sp>
        <p:nvSpPr>
          <p:cNvPr id="7185" name="AutoShape 17"/>
          <p:cNvSpPr>
            <a:spLocks noChangeAspect="1" noChangeArrowheads="1"/>
          </p:cNvSpPr>
          <p:nvPr/>
        </p:nvSpPr>
        <p:spPr bwMode="auto">
          <a:xfrm>
            <a:off x="4419600" y="58674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Fideos</a:t>
            </a:r>
          </a:p>
        </p:txBody>
      </p:sp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9900"/>
            <a:ext cx="1828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AutoShape 20"/>
          <p:cNvSpPr>
            <a:spLocks noChangeAspect="1" noChangeArrowheads="1"/>
          </p:cNvSpPr>
          <p:nvPr/>
        </p:nvSpPr>
        <p:spPr bwMode="auto">
          <a:xfrm>
            <a:off x="5867400" y="54102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Arroz</a:t>
            </a:r>
          </a:p>
        </p:txBody>
      </p:sp>
      <p:sp>
        <p:nvSpPr>
          <p:cNvPr id="7189" name="AutoShape 21"/>
          <p:cNvSpPr>
            <a:spLocks noChangeAspect="1" noChangeArrowheads="1"/>
          </p:cNvSpPr>
          <p:nvPr/>
        </p:nvSpPr>
        <p:spPr bwMode="auto">
          <a:xfrm>
            <a:off x="7543800" y="5561013"/>
            <a:ext cx="1371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Frijoles</a:t>
            </a:r>
          </a:p>
        </p:txBody>
      </p:sp>
      <p:sp>
        <p:nvSpPr>
          <p:cNvPr id="7190" name="AutoShape 22"/>
          <p:cNvSpPr>
            <a:spLocks noChangeAspect="1" noChangeArrowheads="1"/>
          </p:cNvSpPr>
          <p:nvPr/>
        </p:nvSpPr>
        <p:spPr bwMode="auto">
          <a:xfrm>
            <a:off x="7162800" y="6018213"/>
            <a:ext cx="1981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Habichuelas</a:t>
            </a:r>
          </a:p>
        </p:txBody>
      </p:sp>
      <p:pic>
        <p:nvPicPr>
          <p:cNvPr id="5137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986338"/>
            <a:ext cx="12954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AutoShape 24"/>
          <p:cNvSpPr>
            <a:spLocks noChangeAspect="1" noChangeArrowheads="1"/>
          </p:cNvSpPr>
          <p:nvPr/>
        </p:nvSpPr>
        <p:spPr bwMode="auto">
          <a:xfrm>
            <a:off x="2362200" y="62468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Legumbres  </a:t>
            </a:r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5562600" y="1600200"/>
            <a:ext cx="17526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6248400" y="1752600"/>
            <a:ext cx="76200" cy="304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AutoShape 27"/>
          <p:cNvSpPr>
            <a:spLocks noChangeAspect="1" noChangeArrowheads="1"/>
          </p:cNvSpPr>
          <p:nvPr/>
        </p:nvSpPr>
        <p:spPr bwMode="auto">
          <a:xfrm>
            <a:off x="5181600" y="990600"/>
            <a:ext cx="2209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008000"/>
                </a:solidFill>
              </a:rPr>
              <a:t>Los mariscos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990600" y="4114800"/>
            <a:ext cx="304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447800" y="3352800"/>
            <a:ext cx="1524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 flipH="1">
            <a:off x="1981200" y="3429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1" name="AutoShape 33"/>
          <p:cNvSpPr>
            <a:spLocks noChangeAspect="1" noChangeArrowheads="1"/>
          </p:cNvSpPr>
          <p:nvPr/>
        </p:nvSpPr>
        <p:spPr bwMode="auto">
          <a:xfrm>
            <a:off x="609600" y="3732213"/>
            <a:ext cx="1905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>
                <a:solidFill>
                  <a:srgbClr val="FF3300"/>
                </a:solidFill>
              </a:rPr>
              <a:t>Las carnes</a:t>
            </a:r>
          </a:p>
        </p:txBody>
      </p:sp>
      <p:pic>
        <p:nvPicPr>
          <p:cNvPr id="5146" name="Picture 35" descr="http://kthread.com/anyway/camaron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400"/>
            <a:ext cx="2057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irc_mi" descr="http://4.bp.blogspot.com/-lry8jRXT8VQ/TZ_4Zc8MoZI/AAAAAAAAAFE/hlulABeaSJc/s1600/Pescado-Frit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1981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37" descr="http://www.cocinatipo.com/wp-content/uploads/2009/06/chuleta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08438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irc_mi" descr="http://recetasdelujo.com/wp-content/uploads/2011/03/pollo-asado-al-horn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408238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0" name="irc_mi" descr="https://encrypted-tbn3.gstatic.com/images?q=tbn:ANd9GcSJfbV_Nr2w3BnlUW8WA0qMGUZTwnYPbk1gacMJ5oE_nk_db9K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9" descr="http://www.enlineadirecta.info/fotos/fideos%20quian%20hambrer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114800"/>
            <a:ext cx="144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build="p" autoUpdateAnimBg="0"/>
      <p:bldP spid="7179" grpId="0" build="p" autoUpdateAnimBg="0"/>
      <p:bldP spid="7180" grpId="0" build="p" autoUpdateAnimBg="0"/>
      <p:bldP spid="7181" grpId="0" build="p" autoUpdateAnimBg="0"/>
      <p:bldP spid="7183" grpId="0" build="p" autoUpdateAnimBg="0"/>
      <p:bldP spid="7184" grpId="0" build="p" autoUpdateAnimBg="0"/>
      <p:bldP spid="7185" grpId="0" build="p" autoUpdateAnimBg="0"/>
      <p:bldP spid="7188" grpId="0" build="p" autoUpdateAnimBg="0"/>
      <p:bldP spid="7189" grpId="0" build="p" autoUpdateAnimBg="0"/>
      <p:bldP spid="7190" grpId="0" build="p" autoUpdateAnimBg="0"/>
      <p:bldP spid="7192" grpId="0" build="p" autoUpdateAnimBg="0"/>
      <p:bldP spid="7193" grpId="0" animBg="1"/>
      <p:bldP spid="7194" grpId="0" animBg="1"/>
      <p:bldP spid="7195" grpId="0" build="p" autoUpdateAnimBg="0"/>
      <p:bldP spid="7198" grpId="0" animBg="1"/>
      <p:bldP spid="7199" grpId="0" animBg="1"/>
      <p:bldP spid="7200" grpId="0" animBg="1"/>
      <p:bldP spid="720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Tarea</a:t>
            </a:r>
            <a:r>
              <a:rPr lang="en-US" dirty="0" smtClean="0">
                <a:solidFill>
                  <a:srgbClr val="CC0000"/>
                </a:solidFill>
              </a:rPr>
              <a:t> 65A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index cards for today’s food vocabulary.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92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					        </a:t>
            </a:r>
            <a:r>
              <a:rPr lang="en-US" dirty="0" smtClean="0">
                <a:solidFill>
                  <a:srgbClr val="008000"/>
                </a:solidFill>
              </a:rPr>
              <a:t>03/26/14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4525963"/>
          </a:xfrm>
        </p:spPr>
        <p:txBody>
          <a:bodyPr/>
          <a:lstStyle/>
          <a:p>
            <a:r>
              <a:rPr lang="en-US" dirty="0" smtClean="0"/>
              <a:t>In Spanish, write 3 foods and 1 drink for each meal: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2819400"/>
            <a:ext cx="7467600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0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6576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9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Vegetales</a:t>
            </a:r>
            <a:r>
              <a:rPr lang="en-US" dirty="0" smtClean="0">
                <a:solidFill>
                  <a:srgbClr val="CC0000"/>
                </a:solidFill>
              </a:rPr>
              <a:t>/ </a:t>
            </a:r>
            <a:r>
              <a:rPr lang="en-US" dirty="0" err="1" smtClean="0">
                <a:solidFill>
                  <a:srgbClr val="CC0000"/>
                </a:solidFill>
              </a:rPr>
              <a:t>Legumbres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20" descr="MC90044178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1329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61" y="8890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6" y="3043883"/>
            <a:ext cx="2140507" cy="143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25"/>
          <p:cNvSpPr>
            <a:spLocks noChangeAspect="1" noChangeArrowheads="1"/>
          </p:cNvSpPr>
          <p:nvPr/>
        </p:nvSpPr>
        <p:spPr bwMode="auto">
          <a:xfrm>
            <a:off x="307975" y="2604588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ebolla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26"/>
          <p:cNvSpPr>
            <a:spLocks noChangeAspect="1" noChangeArrowheads="1"/>
          </p:cNvSpPr>
          <p:nvPr/>
        </p:nvSpPr>
        <p:spPr bwMode="auto">
          <a:xfrm>
            <a:off x="2438400" y="2589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Tomate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27"/>
          <p:cNvSpPr>
            <a:spLocks noChangeAspect="1" noChangeArrowheads="1"/>
          </p:cNvSpPr>
          <p:nvPr/>
        </p:nvSpPr>
        <p:spPr bwMode="auto">
          <a:xfrm>
            <a:off x="4190999" y="2575731"/>
            <a:ext cx="184855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Pimento(s)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28"/>
          <p:cNvSpPr>
            <a:spLocks noChangeAspect="1" noChangeArrowheads="1"/>
          </p:cNvSpPr>
          <p:nvPr/>
        </p:nvSpPr>
        <p:spPr bwMode="auto">
          <a:xfrm>
            <a:off x="7162800" y="2436812"/>
            <a:ext cx="1800224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lechuga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29"/>
          <p:cNvSpPr>
            <a:spLocks noChangeAspect="1" noChangeArrowheads="1"/>
          </p:cNvSpPr>
          <p:nvPr/>
        </p:nvSpPr>
        <p:spPr bwMode="auto">
          <a:xfrm>
            <a:off x="2438400" y="4151024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-12429" y="55638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zanahoria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345" y="927171"/>
            <a:ext cx="1786206" cy="16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006"/>
            <a:ext cx="1866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100873"/>
            <a:ext cx="1539854" cy="164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7" descr="data:image/jpeg;base64,/9j/4AAQSkZJRgABAQAAAQABAAD/2wCEAAkGBxMSEhUUEhQVFhQVGCEYGBgXFhwXHBkfGRgdHxsgIBsYHCggHR4lGx4dITEhJiksLi4uGB8zPDMtNyotLisBCgoKDg0OGxAQGywlICQsLCwsLCwsLDQsLCwsLCw0LCwsLCwsLCwsLCwvLCwsLCwsLCwsLCwsLCw0LCwsLCw0LP/AABEIAOQA3QMBIgACEQEDEQH/xAAcAAEAAgMBAQEAAAAAAAAAAAAABAUDBgcCAQj/xABHEAACAQMCAwUFBAYHBQkAAAABAhEAAwQSIQUxQQYTIlFhBzJxgZEUI0KhUmKCorHBFTNykrLR8QgkQ3PCFkRTY5Oj0uHw/8QAGQEBAAMBAQAAAAAAAAAAAAAAAAECAwQF/8QAKhEAAgICAgEDAwMFAAAAAAAAAAECEQMxIUESBBNRImHwMnHBBVKB0fH/2gAMAwEAAhEDEQA/AO40pSgFKUoBSlKAVH4jmpYtXL106bdpC7nnAUSduuw5VrvtC7aW+F2AxGu/ckWLW/jYRJMclEgn4x1rknGe0PFc63ctZGRZt2bsBrdq3yUGSAzDUJ5GSeXxqspqOyHJLZuN32zI/dDHwchy5km6VtKE8wyl5PoY+Na9xD2gcQzL7XMa62HjodKIbaO7ke8X1AjntA2/M1VY1kIioOSqFHyEVlrll6iT0YvIzZOGe1fMSTl4to27bQ9y27KSs7uqENML4okTyrpvB+0WJllhjZFq6VALBHDEA8iQN64aY5VT8UwkYAd2biqDCpC6ZgQGBGx6jfz+NoZ32THJ8nXu2XtOtY1xLGGqZWQSdarcAW2FmdTCfHIjT6EmNp1LiPtX4izW0t41jG1Nu1y530gD3YGnefLnty3Nc77N4T/Z3uWiVdie7AiNuQMjxSdt/wAqv8XA0uzsxuFgolwJGmeRAGxmYirTzNN0TKdHzj3aHMybpD5t4Xrh0BbLPasKNJ1DSJBOmZkkyRvTgPFeJ4KmxjZngT70K1tXktMr45KqSOQPMk85qRjWdKwY2JP1JM/Hff51mrL3pdFPcZ0vsr7TMbJIt5IOJe0hovMqo55NoYtuQfwmDBHPeN6r855OHbuR3iK0TGoTE8+dX/Y3t3kcOS3Yywb+MvgRrSk3LKr7urlrQKPiI21cq3x5lLhmkciezttKw4WUl62l222q3cUOjDqrCQd/MGs1bGgpSlAKUpQClKUApSlAKUpQClKUArxeuhFLMYCgkn0Ak1B4/wAbsYVlr+S4S2sCYJJJMAADck+Qrm3aH2p/aMTITExcgXHUpbe4tsKQ2xYgvqHhJI8J3ietQ2lshujQuNcfyeI3DnXW0LbLDHtFAFS20SWOxbaCTP4T0gCdZUgbsW9dvygVT4zlbBsFXuOi6WhBsGB07a/EI22JPzrK2f3ltUsAC5ctkgBgvdwADO2xBMDboeVcU7kzCVtk/LyltjeSYJAVSxMfAbD19ajLbvOoPeBdSSITcMRI5zKjy5n8qz4uEiHUq6SVg7/PfzMzv6mpVZ2loqV7cHtGC66mBksebmN9XmP1eWwHKlzhKQwRnSQRCsQoB5gLyAJ9J35irClPJi2VuPhPa0LbYsOTajCgRtCgc5+vU9aY3GbbDfUpiSNLHaSA0gRoMTqqyqPmr4HIYJtu8AwBz/Kam72LvZnBr7ULhWQrWEYRAXp+qI5AmOXKpdtpAPmJ+vwqGqIPVV3EtwbRuCbvhCgQwB2JG+8bk+lZMy4CyoCwue8sAxEwdRjTp8wflvFeMl2NwlVDi0oIUGCWaQd+hCch111KRKLTs92xyeEeAJcyMMKk67km0Ax16AfNSPDykD1raM/2vvcJXBxCVLEJfvkhCB+Lu18UHoJHyrmFgXM0sWZrePIGiBqYr7wnmBNbCiAAACABAA6AVs80oquzTzaVF8vtX4lpIbDsa3hEIZ4Rh7zuJModyACCI5ma9P7S+KNAFnFTRGonWe+MydPi+7BXbcMZ61Q0qvvyI9xmzcP9qmbbJGTiW7uqSn2dymiOjG5IPSCI5HaujdlO0tniFgXrJ9HQxqtsOasOh/iN64lUHh2I+G6XcBhauq8liSwZT7ysPxKdvCfKdjvWkM/9xMcnyfpSlcr7J+1hO6KZyXu8tu6tet2ZtkBzB0qSwgbGFPLnXS+HZ1u/bS7ZdXtuJVlMgj/9tHSK6E09G1kmlKVIFKVqHtN7Xjh2G723tfaWgWrbndpYBmCAywUEny5UBj7Z+0fFwG7re/kkgdzbIlZG2tjsgMj13G0b1yzifbHi13VeuZL2ALk27Flbe2oxbBePENRAOqQQPWo+NYbXcu3bhu3rza7lwgDUY6ACAPIdKjcVXvGS0S2lpLhOekbCT0GoiY/zrllmbdLRi8lvg9ZFi9l3Df4g/e3tUoA7aLYgQFUQBuOXXrJmrCviiNq+1hKTk7Zm23sw5bQjmYhTvzjavGDZCooCaIHIwSPOSOZ9etRM+4WLWmMKwBLLsUQzMz5kRPkT5TUzHfcqTIEaSSCW2mdunT9k0rgdEilKVUgUpSgFYsm8qKWchVHMnlvXwZCyQZBHmpUGOcEiD8q1ztVlFgRbLwPu2jxK5aCFA8wJM8xsOtWjG3RKVsn9lLBWySTOt2YbQCOUhYEAxyqT9lEGyHYKoBA6gT4YbyBEeY23rHh3bhS2tpNFuI1sQ0KogQAeZPKem/pWPiGFefUS5i2pNvR4XckGVYrG2wECJ28qs+ZE9nrLyGsg3BbaJm6z7mOQjSTsCZ2ERPUmq65c71O5xVkKAwu237sKxmZG3rtvzqSvBnAS0bj90wY3QD+IwYB5gST13j1qUbeQqyDqcOAqiFUqG3LerLO/SRAFTaRPBN4fii1bVF5KPjJO5P1mpFQjk3FZO8VArHTKuSQTMbFRI2iR58qm1m77KMUpSoApWO5dC6ZMajpHxgn+VeTkjWE3kgn0HofIkSQP1TSgeC7Ju5DAtAhYI2J8zP8AGtu9ivaKL97ALrdVg2TbddtEuA6Eb9SGHqWnmK0LKvL3usKGcHRaGo/eNA1GAIGgEgt6mrX2SX1TjFsY/ja5buDJaPCFMP4Z3EXAg/LnNdOFUzXHs/RFKUrqNhX5/wC1XFDncTuZAULaxw2Lb6l9Dtqf0BJIHp867znMBacl+7AQy/LQIPi38ufyr8q8CuCyBC3HtByi3LchLjM5XWVYhtJXSBI232mss1+PBSejbKi5jKpRiN9QUGYjUep8vTqYrBn3TZcXJHdMQtyQTp2OkiDsCSAduoPnWHM4kHRhbUldQRn0gqskavC25gGeUbj1rjUWYJE7Jzrdsw5iBJ2JAHSSBAmDE86j3OIMWtqls6n8UNt4I3MgmDMbR1+mThuD3QcFtWttXID8IEQNulTacIcGuWw7J4bS2xfuBjJ+BhlA3VlUjnuW5Cat7mMdYddEqukA/h3mRH0j0HKpN5FZSGAK9QRI+la5w7/vF60zLZLKV3HiC/1h8cwYmNx+W1v1E7NkQGBJk9TEflXqoFjiYbV93dUASCyEah6evpzqFxDiiEq1t1+7J1EgkLqBAlQQ30mOtVUW2RTLoMJjrzivH2hYkMpkwPEIJHSfOa1+/wASF5JJRblsyFkzd6wF2Ohx8enlvhOarFAmJBJIuqUVQdvdUnmevQ7RVljZPiWhzkDi5edU0ghUJ9YZpjxHaBHIE+dUvC7LZOoF2GN3pIRbZ33LDxAbCT57em1Sc69rNpvszLZsknxqFJ2gIE9WgfGKuuEI4QaisHcBUKaZJJG535+QNWvxROkScewttQqCFHIST1nrWWlKxKClKUBgv4qOQXUNp5A7j6HafWq1cm7ZFu24ts1wkL4yI3mN190DaR5AdauaprlkXxctaydICm4yLqBJllGw/DG4HXmelo/fRKM2RxNkOg2yHJVZmbY1kwdUT0I93nHnXl72UUchEDAlQu+8DZgxMH4ED41NwLpdAWiZIkciAxAI3PMAH51IpaXQsqstLqKNX+8W/wDiKyLqjzUKADH6MT61Cu8dsJbdTaKQPDbZNGsHaQIj/Stirw9sN7wBjfcT/GpUl2gn8mp4ty9kMn2d2VFTSXZAAsxsoHNoG5EfKpjdl1S3Nknv1IK3CzLpIIMjTyI6etWWKGS6wZ0Y3CWhRpKhQInffyk7zHysas8jT4LOT6Olezrt39sZ8bJ7tcy0oJ0N4boI3ZQYIYdV9QR6b3X5n4zb0L36Mbd20RcW4iy4K8q/QXZLjAzMPHyRE3bYZo5Bohx8nBHyrqxz80bQlaKP2n9qVwcZUFoXruUTZS2x0qQV8ZYjfSAQNv0hyrh+NYu2bS2riC6mkybZ0lIM9SJPkRBkVbcbJvcTzPtNzvrtm+Rb8epLdsmUVQPCCBsRzBBneaz1hmyc0Z5Jc0VN5IVVtl7jsVcazIhSDLTso/OY22qyslio1gBuoB1D6kCfpVZxa8Vu2hr7oMCNcAyZEJB2HnJHp1q2ArGWkZs+0rzrETO3OaxvkKFB1KNQ8OowDtP8N/lVSD7cvgKzDxaAZC7nYTEefpVJwPhzNaLNeaLp7yFCrBJk9DO4G3Lnsa88QditoB4fIdRcCCDpK7gTuAB19fLar3HsLbUIghVEAVf9KLaRkIrA2FbOjwL92ZTbltFSKVQqR8bDS2zsoguZP0/zk/EmvuZjC4uliYkHYwfCwP8AKs9KX2CtucKQa2RQTpOlCfAGg7heQJ6n4+ZqThu0BXjWqqSQZBmRMwOqmpNVGVY030ZFdmY6nbVAVFWAvMLz3g+tWXOydlvSsWNfW4odTIYAj5+frWWqkClKjXMtVJ1+ADkx90/PofQ7/GgM1y4FEsQB5kwPqao+JXYx790kMzeAECV0q5C7dRuSSZ3J6QKy5OVjsfEjMwMohVhrJ6qjQrdd4251F4tfdLVvHQlbtzbSBqhCTtPLwiBPpWkY8oskW3BbBSxaUkkhAd/UTHwEx8qnVEaybdpVtT4NI9Sqkahv1Kz9elLGcHfSFf3dWpkKjYgR4gCTv8qo+eSN8kuqzjBZdN3UgW2QSSCGjUNQBmDqG2mOcdYrFn8YtpFxXDKjG26gwZMbieZEfCC29ROJZhud797btrbCnQfEdSnUu4gbmBA1cvOrxi7JSZ7xMsPmN3IbTpi8SNIke6YO89K2Cqjg2O7N9puMNV1AAqiFVeY9SfU+Zqyu5CKQGYAnYAnz5fntUT3SEtmHigbun0GGjnAMeezbHaa6L/s+M39FEMSQL7hfhCnb01Fvqa5pxTJ8LW1ZleAdQQsFBO5JiIgHrP5V0b/Z6sOvDWZn1I99ii7+GAoPPzImP8zXR6fTNMWjn6d2mVmWbJ127d9tNyPeLMSwJ/EVMjV1ABqXUztJ7PM7CW6MO0MjHZ2cG233yI25XQd2YDYMpJOxitWftJbZCLEtdOyIUPP16QOu9Z5McvK6Kzi7JmehW7bdSoLHu2LiQBDNI3EEnb1keVTWvqFLSNI6jf8AhVLmtk37RtiyLWowSzhtuuwFeyHx7XcqoaFbQYLFhzMoB5mCZjcecVTx4RWiXfcW2Ci6oMGEeIgnbkARB2Bn0qI97Sqm3buX+62B8KrKiCR1Y8xsD1r5wjhxGpibb276eOJE+QA6AAkc55VdqoGwED0qG0ho1rhV5g75N5YFwqk+6BJAEA7npJ25HnWzVgy8YON1Uld11bgNGxiq/hN8WpsO0m3AD6SqktvpkyNW422mRtR/VyHyW9KUqhUUpSgPF1SVIB0kggGJg+cHyqsS6Ld3QO8KRDs+phrYrpgnzBMxtuKmZWSVe2og6zEfi5E6h6CN9uvPoYnHXACTcZTqXSo91m1CNRjl6SKtFdEogcStrZybBW2LSFoa4uwYt+AhR6cz/KtkrXe0+XbjYObluCjr7iMTtqJOn6jkazXOFXijKt4ILhDtsSVbYtoYEeEmrtWlZZq0rLm6pKkAwSCAfL1qsy+Km0oYp4UMXJdZHTwjVueR3jb8sX9D3mdXuZB1INKlFA58yQZBmov9GWCXCL9ovAFmZnHMzAMEDmOXT0kVCUe+SEkSb+SouWrmSRbgv3SxvBAEuQTvHQbSRXzglvvrj5DF2hitrUNICHyHzifSs/C+BWrRD+J3jY3DJX0A6VbUclpBtdCsV+wjiHVWHkwBH51lpWZUiXOG2WYM1tCQIEqOXw5VWcZ4ZZVNK46kudIYQulmMKSRvEn1q+qv4pZMG4GuSglVUBhIB/CR4p9T8Iq0ZO9kp8k0EKACR0HlvVfxK2t25btwG0sHcFZhYMGeQkjTHUE1jOQL6uguJp0gkwQVkTqBJg77htoPnULNvXk/3e2C9y6CRd1wQJ5mBtAgbbHn1irRjz9yUiRgYz5/ELeDYZrILMLrqZ8IWWMbbgCBv1iv0X2W4BawMW3jWdRS3O7bsxZixJgeZNfnS32et2wHVriXkGrvbbsH1RuRv5+UGu7+zLtEM/h1i6X1XVXu70xOtNiTHVhDfBhXVicWqRtBquDVPbJ2ouq9nAxLl23deLt5rZ0lbRJWNXMEnfbyHnXM+GcLt27rhLQKD8be8G0iQJ3KkGZ85FdR9tXZ13W1m2AwazK32tiX7k7zHUIRPIwGJ6VzbvklLq3HNsgyV8QJHLUAJ5SOm4HpWeZu6K5LLSq5Gdr7sI0Wx3ZH4mJVXkdBzA+vpXu1xNXC6QdTGNB2YQ0MSOkDff0HWoPGcoWb9tgHYsj+FD7xUCNQnxACfhWEYu6Mki3xbhZFYxLKDty3E1lqHwq3FsePXq8XMEDVuQsfhnkCTUyqvZArBm44uIVYlQd5UwRBnn8qz1jv3lQSxgdT0HxPQepqECt4Flvc7yW121aEuEAFtvFsNttt43q2qi4Ye7ybqsvdLcI7sD3HImWB5BiOlXjNAk8hvVprkmWz7UbJzFQw2oTyIRmB/ug7+lRrv2gKVthDMlXZzyJkSuk7gbc/X0rE3G9N1Lb2ygcGWdgIIEkc+XSaKIowYuSguC7fZVvFdGgKQVE7yNyeXvbCKk3Lwvkgqv2dSGLsdnjcBR+iGiSdtiKjY3EFdxeuNbt6UYKveAlpb3twIBgRtvP1r3F3IR7ga4LNxxptHdnAjUAfwjYx0238608eS1E02ftF+5Z7ycdAGK2wFEk+6WA3G0/6VsCiNhyFQeHG2pNu3bKQAx2A94kDrJ5H6VOJrOT6KtmPJtlkZQdJZSAfKRE1hwriGVVdJtwpGmANhsGiDtHI1LqswmPf3QrnRM6dBImIaH5bNzG9QtMIs6UpUEClK+UBBu8Q8araHejfXoIJWPd5kASZ2JmoHFLzWLCjvNNwvOkEGQzmVEiYUGAfQVlW/cW9f7tVuSoYBXGzCV8U8mIHL9WonCbD5Trfvlfu2IW2FjSw/SneesfCtUkuXoukWGfwK1dKk6l0rohDAZRyU+lZ8DhVmwSbSaSdiZJ/xE1NrGLonTBB9RsY8jyqnlKqsrbMlXXsEygt3iQZnP3lvofO6OQ5HaqWvfs5bJfIzu7yUwyDa1jZw5i5BBPWB6cxW3p9svi2d/vWwylTyYEH5ivzXdwMjhzDGvY11Utswa/oY22Ekhww2g7Hc+Hryr9L1jyLC3EZHAZXBVgeRBEEH4iumcFJUzZxT2fnWzl22cqhDNEsVIMbwASOv+VUtu9Y+3kqVDBCHJMAvIECT70bGK7LxH2OcNdT3K3cdz+O1dY/KHJEelfOH+xzhtrHuWihuXLikd9cMspIMFQICwd+W/UmsVgrsosZzO3YNtnZQDrOo7wQdIHlBG0/M1ItFo8QAPkDMfPrUPiWNm8OuKnELQSzui31BZHYcjqHKVB2IB57bGM+Fm27wLW2DAGDHn8655wlHZlKLWyRULMvsHW2unxyJmWXYknTEEchJI3I514yLbaHi6BbJJLzLKCZIBmNtwPLyMVg7O9leKcQstkYqoiMWm4zhDeI28OxIAjSOQmd+dWx43LRMY2VdrMU5tq2rF7duVVYK92yqRv+lsOfr6VsmVeCgah4SYYnkoIO59JgfOqrD7KtHd27tyxxC3JvW7wK6t+Y5ynkwkGQTzrFn5XELTJrxwonQSYKMzEAHXMLvyk9aSpypPXzwS1bPeRnWF0jvmhW0Ahp0kr8IYAcy2oCaw8UZLX3SWTfuXlJ/TY/QExzMCBtVhhdgXvu13NYIWiEtEbQABJII2A5CfjWt8a4Vd4XlI6HUoOq2/KQOan1gwfMH1qYShJ+MXb/ADsKm6TNr7Kdg0VBcy113GG1snZB0mObR8hWq5uU2JmNaZ7ndWWIQLpJCnddmEHaK6/hZK3baXE911DD4ETXKPahi6MzVH9ZbVvmJX+CisfTZZZMrU+yIScpUyWt5Smu7r0lmV31Mly3+iGVNgOW3LcGNzUzEypQ3bl1WtWyYIWNWnbUw+PIAdAfIVcdpex65oF5G7u8yCdvC+22r16T+Vah2M7M2spr9q/3iXLRHusB1YMCCCNiBV45ISg5Xrf2Cpqy44n2is2dO+vUJGgg7dJ36/yqh4J2juG4lslBbLc22KjeBIjfpJ610HhPYvEx7veorMwEAOdQHmQI5/GuXY/BzdzjjLtN1l+AUnUfkoP0q2GeOaaXS2yY+Ls3fJzQhDlj3URKrrGqepUEjy+vpUnJLaGKCX0nSD5xt+dROPdhrg8OC+i03v22dokfiBMzPUenyFHe49cxrndXrb61IFwly0gdVEAb856/wrBRmvodlUr0bEuZbhQ1xZYdWAJgb7bb+YqBbuM7W1tZAZRz0qCQADBY7giQBsBM+lVn/aGzF8BecshKTqJH4h6N1PSo+HxA5V9Ft6rPgh2VhLQNugmD8TuausbVkqLLDN4kqW2Fi5ORccfhGomQpBUiAABFW/C8AWVIks7nU7Hqx57dBWC1hrjoq24DM0a2EmTJJJ84ED1IqyMGR8j86pJ8UiG/gw3MoAkQS34VHNtuk7Hr8IrGHIl7raF6Bio0zA3MwW59Y3rHba6ZRO7XuyBvqOoQI6DTI8tVYs22yK126ytoOpVIhFPLmAWJ3O58+QqEuiKM2PmEWXuE61XUQ0adaqOflPMTyMT1rL7KfZ9/SKZF+492za1hbZU++fEWknnErv5k1A7E9lm4zkPaN9bdi0Bdfu0Mk3IlVB22IPiPxgzX6O4Bwazh49vHsLpt2xAkyTJkknqSSSfjXZih48m8I0WFKUrUuKUpQEXiXDrORbNu/bS7bPNXUMNuRg9fWtB7U+yWxdGrAf7Fc5MEBNu4OkrPhI6MPM7Hp0ilKsHJOHewnFCIL+TkO0zcCFURjPQFSR5TMn0rqXDcC3j2ks2UCW7ahVUdAPjuT6nc1Jqs7S4F6/jXLePfbHusPDdVQ0fXlPKRuOYoDlftg7QNeykw8RbYvY8XXyCfFbJkd2IHVSCQZBkbbTWn38O/fJOTk3GB27u392keRA9751Kb2dcatardrHQs5l8gX0YufObjBhO/4Z386+8Z7L8Q4TZs3L5GSLzaGCsfunJ8ALsNww6xAIjyJ58kJSfkq/kzkm+T1Zy7mKAy3Ga2vvW7japH6rNuGjkJg8o6i847wu3nYxWQQwD23G8GPCfgeR9Ca0bL7JZuSt27f8BVSbVqQ0x02MDbrzJith9l+WXw9J/4dwqPgYYfmTXDlikvcg+U+aMWqVpmX2dZDfZmsXARcx7htkHmATI/OR8qqva3iTbsXf0WKH9oSP8ACfrV8ljueJFhsmVa3/5lqP8AoP8AGvXbvE73BvDqo1j9gyf3ZqkZpZ1Nd/zsJ/WmW+A02rZ80X/CK1JLP2fjUj3cq2fhIEn80n9qtk7O3dWLjt52k/wioXafG8WNfHOzfUE/q3WCN+ZWs8bqbj82vz/JVcNovq592Wxh/S+Y0bJrPzZx/wDddBrTez5FrK4nef3UYE/ABmP5RTC6jP8Ab+SY6Zccf7T4+GQLpYu24RAGaPPcgAfE71pvEu8zsg3GssloqqIbkAqgMv4eetuQPQE1h4Vw/Mus2Y+MLneNqGpgHjpoVugHLzAEVccC7N8Q4vdHdB8XGRmV7zbHUvMaZBYg7QNgZk124cCi6jy+3ZpGNPgj5lkqLePiIq3shxbthRHM7sY6Dz6TNbd2q9macPwrV3GS5kXLNzvMg83cFCCyqOQViDHlJJME1svYX2XDCyftWRktk3lUrblNISRBO7GTEjoBJ59OjV2Qx+MaZrGNKj84Yl9Mi0GAlHHJgD1ggjlzqFn2WtIRZa3aQspmN18Q1bciI336T8um9sfZKMi493CyDim4dT29M22f9IaSCknnAM1o2N7MuL5l8W8nRj27JP3wMhj0KqrSxP7IAJ67Vl7DT40Z+27Kx7Y+8JvknTNwJpGwXaOqyJ3nr06V/CeDXuL5Fuzi96LemLj3VlLYG/NZk7CJ3JI3G8dOwPYJhhFF7IvvcBlimm2rDoNJDEfHV5/LqHBeFWsSwliwui1bEKvPmSSZO5JJJJ8zWkMXi7LxhRE7K9nLGBjpZsIohQHcKA1xgILMeZJPrty5VcUpWpcUpSgFKUoBSlKAUpSgFQOO8Jt5ePdx7olLqlT5jyI9QYI9QKn18mgOP8NZ9Gi7/W2mNq5/btnST8GjUPRhVDwHHGNnZVkbLdVb6Dy3Icf3j9Irb+2ON3HEwR7mbaLx/wCbY0qx+dtk/uVrvF8BzlYt+2CdBa3cj9B1ME+gYfmK8bJD28kodP8A6v8ARyyVNon8TChVuNA7pg+o7aR7rGf7DNWO3m2clXS3cVpUgjrBETB3I9eVO0FrXi3187Tj9w1rGH2fvZaLduuLKssoiLqcK4HvO3mOgHlWcIxcbk6KpKi57C3tWDZ5SoKbcvC7AfkBWXthdKYd5hzUAj5OprB2PxBYS9jgkizeIUnnpZEcTHXxGp3aWzrxMheptNHxCkj86Ovevq7D/UWIadx13qn4PY038zb3rqn4g2U/nNWPDnm1bPmin6qK9W8cK7uObxP7IgVmnVr82Roj8b4h9nsXLsSUXYebEwo+bECtrTilvgfD8W1dV7t99hbtAFrl1vHdO8bBiZY+YrQu3VgvhuA6W91Op20gQwPPz+G9RMLjnfXrN3Myci4wRksPfsLYtPr06jbIAkmAJO52rt9LJQxyklbNcbqLZv1/2pJchMPGuXb4nvVuHuksEGCHeCGM8gkyBzqP2F9oOXm5ncNZsXLIB7y9jm5otEAkAtcEPJgDT5zyBrnnabiLZV1eH8PAe7faLrJy9QSvoJZugWPOO+dmuCW8LGtY9oDTbUAmI1GPExjqxkn4124ZTmvKXH2NYtvllnSlK3LilKUApSlAKUpQClKUApSlAKVXdoeMW8PGu5N4+C0uoxzPRVE7SzEKPUiuM2+IZvF0N7KyLlnHuE6Mawe7BSY8bRqefXnz22AzyZY41cispKKtlv2+7fvfvNiYN/ubNsN9oyx+rGpLTeYkSQZk7ct+b8P4tj99OL/STXzzvWrs3WjrpHvD0NbZ2h4bj2sa1a7sC2LyKF331tpfcGZKFjJPMCrnsNlDhGQtjSGw8q5pFzSNdm40BA7AeK2x2BPuk8/Pmx545Zctr4KKakzX8LMys3KsvdzhfXF1xbe0LN5dY0kMgUSeXiM+76mtsqx9tXDLa4f25EAycV7bLcUQxUuFKkjcrDcj/nVaDO/nXL62DUk27M8qaZ5vW9Slf0gR9RFQOzdwtiWC3vd2oPxUQfzFWVQODJpRk/Ru3B8muMw/dYVyL9L/AD5MujxhrpycgfpLbf6h0/6B9KsLiagVPUEfUVXM+nMUf+JYO/8Ayrggf+4ayWuM47aiL1rw+94wIjrueXryqZJvlfYlnzs9P2XH1c+5SZ5zoE1YVqWT2lZr5Fp1W2FGnXbIFxpOqC0SAI5HzPKnZ3jt3JyirOndojErbVtOoMqjxsPFzblA+NaSwz5k/wByXF7LlOFLn8TxMW4A1m0rZN1DyYKQqA+ms7jqCa7BxDhlm/aNq9aS5aP4HUFduWx5R0PSue+ymz3uZxDJ2IVkxkPl3Y1XB/eI+ldNr1vTx8cSR0wVRRT8B7L4eFq+y49u0W94qPEfTUZMekxVxSlblxSlKAUpSgFKUoBSlKAUpSgFKUoDUfaxwpsnhWUizqVO8AAme6YORHWQpHxitH4W6vjWzZIVTbAQgTp8MDb0PT0rs1fnjj6X8PNyuG4Sxqud7aY7LZt3VDOOWwVjA/mYrk9Xic4prozyxtHjs52fNxzcy79y9dsXSNBcm2rLBUgHnsQenOI2qRasZHE+KrhICmPjOt283UhYMk+sgKPWem1nwXh1vBxyHuTubl2420seZ3+Qqw9kiXcviGRnqrJii19nQkR3pDgz+zB+EgedYen+vK5bS0UhzKzefaZjd5wrNXysM/8A6Y1/9NaFwa/3mPZf9K2p+qiut8QxhdtXLZ5OjIf2lI/nXE+w94tg2Z2KgoR5aGK/wFX/AKgvpT+5OZcIvahYQi7fHmyv8jbVf4oam1BXbJb9e0v7jt/8xXmLs50a/wC0FrqCw9kE3GZrAjn98vTyPh2NYrHZnJFtWc2WuL7tkoAiCIAW4AWDDz3HT1rac7E7zuztNu4HE+gIPzgmpVarO4wSRby4o1PA7KNcIfNcOQ+oWVg2xAIAMrLc/wDWtnOm2mwCqizAAAAA8hsKy1rvbXjdqxj3ULgXXtlVQHxePwzHQczJ8qi55ZJDmTo3v2IYxXha3W9/Ju3LzepL6Z+iCt+rn/s77V8Pt4nD8MZNo33sqAinVDlQzKxAhWkkQxBJ2FdAr3jsFKUoBSlKAUpSgFKUoBSlKAUpSgFKUoBXOe3fA3tZf29FL2mtC1f0iWt6WlbkcykGGj3YB5THRqVScFOLiyGrVHB+EcFPGeI3LFy5/uOKEd1Q/wBaXWVGodDvuOi7QTI7lh4iWUW3aVUtoNKqogADoAKgcD7O42Gbxx7Yt9/c7xwOUwBA8l5mOQLGrWmOChFRQiqVCuHcATu72fYP/CzLmkfquZX+ddxrjHFrXc8dzU6X7Vu+o/sqEb96aw9ZG8TKZV9JYVGfGJvLcnZbbJH9pkM/un61JpXjJ0copSlQCg7S9oxjMttTbFxwWm40KoBiSBuSTMCR7p3qiFi14r7abjMNTXTBnboeQEDkNoFbmuBaFxruhe8YQXjeB0noK0P2kcEt2ra3LIKNcuhWRSQjSpM6eQMqOXnXZ6eUG1BcN9mkafB0b2O9gbVu3b4jfUHIvDvLSgaUtI48MKNizKZk8gR1knq1YcOwLdtEHJFCj4KIrNXsHUKUpQClKUApSlAKUpQClKUApSlAKUpQClKUApSlAK5H7TwLXGMG51vWXst8FJZf3miuuVoXtY7EXeI27NzGcLk4zFreowGBgkT0MqCCduY6yKZI+UXH5IatUUVxwInqQPrXutP4jk8VGlcjh962tq4ly9dRWddCOC0aQQeUmGO01ttq4rKGUhlYSCDIIPUEc68TLhljryOSUXHZ7rzccKCSQABJJ2AA5mjOBzIHxNVPazKRMS/rYDVbZRJ3JZSAB5mTWcY20iqVluDWu9qsfvb/AA63Eh8y2D8JE/lNY+BdpcVMOwbl9ARbVWBaWlQAfCPF08utTexuQeKcTsNZRvsuETde4wIDOVIQDy3MwdyA3lv1emwzWVccI0hF+R3GlKV7B1ClKUApSlAKUpQClKUApSlAKUpQClKUApSlAKUpQClKUArnvtE7K2Ex7uTYNzHuKCx7htCOTuSyQVmd9QAY+dKVDSfDFGiey/2d4nEbLZGW1+48wR3kA+pOnVP7Vbjg+xbhiXizd/cVYi3cuDR+6oYj0mvlKkG35nYrh11tdzDx2bz7pRMCBMDfbbfyq2wcK3ZQW7NtLaDkqKFUfJRFfaUBn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3358357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http://leadershipcriteria.com/wp-content/uploads/2_corn_clipar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3" y="3200400"/>
            <a:ext cx="2592453" cy="20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438400" y="55626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brocoli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4232048" y="5410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Maiz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Choclo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Elote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6857153" y="4418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Patatas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71">
            <a:off x="5620583" y="5282633"/>
            <a:ext cx="2090174" cy="13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15200" y="5561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Remolacha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Betabel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13527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Frutas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" y="38100"/>
            <a:ext cx="173155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6" y="949389"/>
            <a:ext cx="1954161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data:image/jpeg;base64,/9j/4AAQSkZJRgABAQAAAQABAAD/2wCEAAkGBxQSEhUUEg8QEBUWEhUUFBUVEBQVFxUSFRQWFhUWFRUYHCggGBolHRQUITEhJSkrLi4uGB8zODMsNygvLisBCgoKDg0OGxAQGiwkICQsLCwsLDQtLCwsLCwsLCwsLCwvLSwsLCwsLCwsLCwsLCwsLCwsLSwsLCwuLCwsLCwsLP/AABEIAPsAyQMBEQACEQEDEQH/xAAcAAEAAgMBAQEAAAAAAAAAAAAAAwQCBQYBBwj/xAA+EAACAQICBwUGAwcDBQAAAAAAAQIDEQQhBRIxQVFhcQYigZGxEzKhwdHwI1JyBxRCYpLh8RVDojNTc4Ky/8QAGwEBAAIDAQEAAAAAAAAAAAAAAAECAwQFBgf/xAA2EQACAQMBBAcIAgICAwAAAAAAAQIDBBEhBRIxUUFhcYGRodETFCIyQrHB8AbhUvEzkiNDU//aAAwDAQACEQMRAD8A+4gAAAAAAAAAAAAAAAAAAAAAAAAFHTGlqeGpupVlZbEl70pboxW9mOpVjTjmReFNzeEfLK/bev8AvccQ29SLcfYxfd9k/ejzlknrPeluVjne8zc97y6jf93iobvmfW8JiY1YRqU5KUJxUotb4tXR1E01lHOaaeGTEkAAAAAAAAAAAAAAAAAAAAAAAAAAAAAAAA1+nNLwwtJ1J3eerGK2ylZtK+7Y8+Rjq1VTjlmSnTdSWEfItPaWqYmbqVJX3RS92MeEV93OPUqSqSzI6kIKCwjnsTIhBndfsn7S6sng6kspXnQb3S2zp+Oclz1uKN+0qfQ+407mn9S7z6obxpgAAAAAAAAAAAAAAAAAAAAAAAAAAAAAAA5n9olHWwUpfknCfnLUfwmzVvI5pdmDYtXiofHp187HMwdHJSxEiUQyj7eUJKcJOMoyUoyW2Mou8WuaaTLxeHlFHqfoTsV2jjj8LGqrKa7laK/hqpZ25PKS5NbzrU578cnNqQ3JYN8XKAAAAAAAAAAAAAAAAAAAAAAAAAAAAAAGu7R4V1cLXgldyozUf1arcfikY6yzTkupl6bxNM/POJqbb3T3p5NPgzjx1WUdRm30JoVYyk3CsoVIO04yV0084STTuk7Nb80zSuLt288SjlPg/uijlgs0OxGf4td2/LCNn/VL6GCe09Pgj4mN1eSO47JOngnqQgoU5WU+N9023m2vToWsdpTp1s1H8L0fVyfqa1ROWrO/PXGAAAAAAAAAAAAAAAAAAAAAAAAAAAAAAAhxj/Dn+iXozDcPFGb6n9iY8UfMtO6Ao17TlC0nk5Req3llfc9m9HiLW6qU1up6G85OPAq6B0HTwtTXhKq246staSa1W09iS2NIyXNedeG60uZT2jb1N9iqed+Pqc+DLNFexfJXB03ZrSl0qU3mvcfFfl6rdy6Hptj7Q3kqE+K+XrXLu6OrsMFSGNToT0BiAAAAAAAAAAAAAAAAAAAAAAAAAAAABr9OYlQpNb5pxS67X5fI5e17lUbaUemWi7+L7l+DLRjvS7Dk6mcJcn6WfzPGQ0aNqSKLRsGJo2koXjbl8TRzhmfGhQaMmSuAnbNOzWaa3MspNPKIwdZoTTSqWhUaU9z3T+j5HrdmbUVdKnV0n9/76vDktadPGqNydoxAAAAAAAAAAAAAAAAAAAAAAAAAAixWIjTi5SdkvNvguZguLiFvTdSb0X7hFoxcnhHH6Rxrm3OXguC3I8LdXU7qrvz7lyR0IQUVhEOGj+Hnvu/MwZ1DRUpRu0uZmk8Jsx41NoaRlKeIhaXXMvF6EYIrFskYPCU8EYOs0BpT2i1JvvpbfzR49T2Gydo+8R9nU+Zea9efialWnu6o3B2TEAAAAAAAAAAAAAAAAAAAAAAA2OAOT0vjvazyfdjlHnxkeF2pfu6q/C/gXDr6+/o6u86NGluR14mnxD1morj8TQjzMpsNWytwRBQp4KPe6J/T5mSs/hIitS+apYr4qOwtFjBXLEYPBkjBnQquElKLs07oy0a0qU1UhxRDimsM7nCYhVIRmtjV+j3rweR9Bt68a9KNSPB/vkc+Ud14JjMQAAAAAAAAAAAAAAAAAAAAAajtBjNWPs085LPlH+/1OBt299nT9jHjLj2f3w7Mm1bU8vefQc1UlZXPIo3jDAUrtyfh82XfIiXIuT2PowuJQr4FbfAmu+ASLRrkkeIWRKBUsWJFiSMHgIwdB2WxPvU3+qPpL5fE9P8Ax+5+ag+1fZ/jzNW4hwkdCemNUAAAAAAAAAAAAAAAAAAAGFaqoxcm7JK7MdWrGlBzlwSyyYxcnhHG4qu6k3J7W/JbkfPLm4lcVZVZcX5LoR14QUYqKKNd60lFcfiY4l1osmxhCySW4GFmFd919CY8QYYJZPqRXeqJRYMBJhV2MlEFMsTgAYBJBa0VV1K0H/NZ9JZfM3tm1vZXUJdePHQx1Y5gztT6Ac0AAAAAAAAAAAAAAAAAAAGg7RYy/wCGnzl13L5+R5bb97lq3j2y/C/Pgb1pS+t9xoas7K/3c80jdSMdHU7tyfTxe375l2RN9BfIMZBi3l1Zkp8Qe4Rd3xZirfMSTGIGNTY+jAKZYtgAYAICdiVJp5RGDtP35H0X3qBy/ZstG0UAAAAAAAAAAAAAAAABV0ljFShfe8ori/oaO0L2NpRc3x4Jc36czLRpOpLByE5Nttu7bu3xbPATnKcnKTy3qzrJYWEUsVO7tw9SYl4o2VCnqxS8+u8GGTyyQFSpi5ZpcF6mWmtCUixhl3V97zXq/OySQxgxnsfRgFMksCQADwEFv97Z1PfzF7M7M96csAAAAAAAAAAAAAAAixOIjTi5Sdkvi+C5mG4uKdCm6lR4S/cFoQc3hHJY7FurLWeXBcEeBvbyd1V35cOhcl+8TrU6apxwinXqWXPcaqRlSyQ4GnrS5LP6FyZvCNqQYDxgGvqSu2zOlhFsF+ku6uiNObzJgzKgxqbH0ARTBcEkAA8AJ/3Zm97nIx752x9EOQAAAAAAAAAAAAACHF4qNOOtJ24Le3wSNe6uqdtTdSo9PN9SL06cpvCOVx+OlVld5Je7Hcv7nhb6/qXc96WiXBcv76zq0qSprCKrZpGUoVqms/QsjIlg2WDpasebzfyJME3lk4KkWJnZW4+heCyyUimkZW8EmzOeQADCrsYJXEqklwCDwAMA6n/T+R773E5ftTZnVNcAAAAAAAAAAAAo6R0lGkre9LdFer4I5t/tOlaLD1l0L15Iz0aEqnYczisTKpLWk7vdwS4JHirm6q3M9+o8/Zdh04U4wWIkJrlyriat8l4kpF4oYKjrSz2LN/JFiJywjagwHgBSrTu/QzRWEXSGHjeS8/IrVeIsMvmmQAQRV3l4gtHiVwWAAAJKENaUVxkl5uxnt4e0rQhzaXiys3iLZ259NOIAAAAAAAAAADGpUUVeTSS3tlJ1I04uU3hLpJSbeEaLSGnL92ll/M1n4Ld4nmL7bzfwW3/b0X5fgb9K0xrPwNK3fNu73s8225PLeWbuMHhAK+Irbl4slIvGPSyvCDbstrLFm8G3o0lFWX+WDXby8kgKkWInZc2WisslIpmUuWcFDa/D7+Br15cEQy0a5B4AQYh7AWiRAsCQAC3oiF60Fzv5Jv5HR2RDfvKa68+CbMNw8U2defQzjgAAAAAAAxqVFFXk1FcW7IpOpGEd6bSXWSk28I1OM07FZU1rvi8o/VnCu9v0ofDQW8+fBer8u026dnJ6y0NHisVOo7zk3wW5dEeZubutcyzVlnq6F2L9ZvQpxgsRRCaxkDYBVrYi+S8yUi6jzK5JY2mDw+qrva/guBJgnLJZBQ8bAKNWd3czJYRdLBiSSbGlCySNGct55KGRUAAq1HdsGRLQxBIBB4Abbs5SvUb/ACx+Lf8Ak9D/AByk5XEp8l5v9ZqXksQS5s6Q9ocwAHjdtuRDaXEEFXHU47akFy1k35I1ql9bU/nqRXevsZI0py4JlKtp2mvdUp9FZfE5tXb9tD5My7sffH2M0bOb46GvxGnaj91Rh/yfm8vgcmv/ACC4npTSj5vz08jZhZwXHU1tWtKTvKTk+bv5cDjVa1Ss96pJt9ZsxiorCRgYywAIqmIS5/fEnBZRbKtSo3t8iS6SRgCTY4LC270tu5cOfUGCc+hFwGMEgrYmpuXiZILpLRXSQFyxLhYXd+HruMVaWI45kMumoVABjUlZAlLLKpBkAAABIOj7OUbU3L80vhHL1ue1/jtDctnUf1PyWn3ycy8lmeORtj0BpnzHSXaatPSMqUK840o1JRcYuy/Di1LZnnKL8zg7SuqkKc3CTXQvt6nSoUYuKytTZurrZuV3zd2ePnKUnmTy+vU3FHB6QAAYua4rzAwzCWIjxv0GCd1kcsVwXmTgtuEM6je1klkkjAEgA2GDwlu9LbuXDmwYZz6EXQYgARVqlupeMckpZKhlMgAL9GFl6mlUlvSyUZmYyAAQV5biS8UREFwCAAexjd2WbeS6loxc5KMeL0DeNWdnhqOpCMVuSX1Z9Ot6Ko0o010JI4U5b0nIlMxU+W4nsbUwmKnX9p7ajOMtWT9+M5yTamtmxPvLbfYsr+a23RlCimtVnXzOraVVN46cEx5c3wAAAAAAAAD2KvkswDZYXCaubzfp/cGCc86ItAxgAwq1LL0LRjklLJTk77TMlgueAknwtO7vw9TDWnhYKstmoVAB5KVkCUslVgyngAAABstA4bWqaz2Qz8d3zfgdzYFr7W533whr39Hr3Gpdz3YY5nTnujlAAwrUlOLjJKSas0UqU41IuEllMmMnF5RxemNCyotyjedP82+P6vrsPGbQ2VUtnvQ1hz5dvqdmhdRqaPRmqOQbQAAAAABLRouTyXjuQKyklxNlh8OobM3vYMEpORMCoAI6tW3UtGOSUslSUr5szJYMmDwA9jG7siG0llkGwhGysaMpbzyyp6VIABBWncGSKIwWAB4AADrNEYX2dNJ7X3pdXu8EfQ9k2fu1sov5nq+19HcjjXFTfnlcC6dMwAAAAA02P7O0qmcfwpcleP8AT9LHHuti29Z70PhfVw8PTBuUr2cNHqjS4js3Wj7qjUXKVn5SscSrsK5h8uJd+Pubkb2k+OhUloiuv9mfgr+hqPZd2v8A1syq5pP6kePRVa13Sklxdo+rKy2dcwjvSjhc20vuyfeKfBM9oYDfLyXzZpCVTkXoxtklYGLJ6AACCrXts8zJGHMsolZsyFwAAC5hqVld7X6GpVnl4RVkxhIABhVnYExWSuDIAAAADYaFwntJ3a7sc3ze5ffA7Ww7H3ivvyXwx17+hfn/AGa11V3IYXFnUHvDkAAAAAAAAjrVoxV5SUer9DDWuKVGO9UkkustGLloka3E6ZWynG/N7PBHAuv5AlpQjnrfDw4+ODaha/5M1VevKbvKTfy6Lceer3NWvLeqyb/HYuCNuMIxWEiMwFgAYTqpfQsotkpZK1Ss3yRkUUi6WCMsSAAAT4alfN7PVmGrUxoiGy2ahUAHkpWBKWStJ3BkSPAAAAD2EG2kldt2S5lqdOVSShFZb0RDaSyzrsBhVSgo79rfGW8+kWFnG0oKmuPS+b/fI4tao6kt4sm4YgAADCtWjCLlOUYRWblJpJLm3sIbSWWSk28I1ce0dCet7KarOLs9W9k3s71rPwucy92tStlhLeb4JcPH/ZnhbTfHQq1tK1JbGoLkvmzztfbd1U+VqK6vV/jBsxtoLjqUpSbd223xbuzlSlKb3pNt83qzOklojwqSeSkltaROGMEUsQt2ZZQZbdZDOs3y6F1FIsoojLEgAAAAko0tZ8t5jqT3UGy8kabeSgIAbsAVpzuDKlgxBIAAAAN9oDA2/Eks37nTiev2Bs7dXvNRav5ezn39HV2nNvK2fgXebo9OaAAAAAOd/aBV1cBXf/jXnVgvma91/wAT7vuZ7f8A5F+9B897B4v/AK6yfepvzU/oeU2pDLj3/g6cVk6v95fBHK3EW3UYuu+PwJ3ETuoxdRveycInCMSQAAAAAAADOlS1n6spOaig2XoxsrI0m23llD0gBuwBWqTuDIlgxBYAAAAF/RGA9rK79xbeb4HY2Ps13VTfn8kePW+Xr1dprXNf2ccLizqEj3yWNEcc9AAAAABU0ro6niaUqVaOvCVrrWcdjUlnFpqzSZWcFJYZaMnF5RyGE7BrCOrPD1alSM9T8OdnKOrr+7JW1vf2NXy2s4m1NnTqQUqWuM6dOuOHhwN2hdLOJkTR5fg8G+AAAAAAAAAZ0KMpu0IuT5L14GSlSnVlu002+r907yJSUVmTNg9GKmr1Zd7dCL/+pbl08zYuaELSP/neZPhBfeT6F2avofSsKrOfycOfoeJW2KxxJScnlmQFQeSlYEpZK853BkSwYgkAAAAFnAYN1ZWWS/ifBfU3tn2M7yruR4dL5L15emTFWqqnHLOroUVCKjFWSPodChCjTVOCwkcWc3N7zJDKVAAAAAAAAAKmM0dTq+9HP8yyfnv8TTubGhcazjrz4Px9dDLTrThwZqMR2cf8FRPlJW+K+hxq2wZLWlPPU/VehtwvV9SKFTQ9Zf7d+jT+dznz2Vdx+jPY1658jOrmk+ki/wBPq/8Aaqf0sw+43P8A85eBf21P/JGcNFVnspS8bL1ZeOzbuXCm/JfdkO4pL6i3R7PVH7zhDxu/JZfE3Kew7iXzNLzf73mGV5BcMs2OG7P04+85VHzyXkvqdOjsShDWbcn4LwX5bNed5N8NDLFY6NNalJRXRKy+rNPaG2KVtF0bVLPNcF6vy58iaVCU3vTNRKTbu3d8TyM5ynJyk8t9JvpJLCPCgMZ1LdQSlkrylcGRLB4CQAAAAT4PCyqS1Y+L3JcWbdlZVLupuQ730JGOrVjTjlnVYPCxpx1Y+L3t8WfQbS0p2tJU6f8At8zjVKkqkssnNoxgAAAAAAAAAAAAAAAAAGFaqoq8mkjDXuKdCG/UlhfviWjByeEaXG6Sc8o3jH4v6Hjdo7cqXGadL4Y+b9F1ePI6FK2UdZas15wTZDdgCGdbgC6jzIgXAAAAAALGCwcqsrR2b3uS+9xu2NhVu6m7Dh0voX98kYqtaNNZZ1ODwsacdWK6ve3xZ7+0s6drT9nTXa+l9px6lWVSWWTm0YwAAAAAAAAAAAAAAAAADX43ScY5QanLNPO6TWTvbfyOHtTbMbV+zprM/JdvX1GzRt3PV8DTVqspO8m2/vZwPGV7irXnv1ZZf7w5dx0IwUVhIjbttMBcilW4Aso8yJu4LYPASAAAAAAX9HaMlVzfdhx4/p+p19m7IqXb3pfDDnz7PXh28DWr3Maei1Z0tChGEdWKsvvae5oUKdCChTWEjkznKbzIkMxUAAAAAAAAAAAAAAAAAA5T9pFapDCqVOpKC9ooz1Xa8JJrNrO17K3M1btyUMp9Ops2u656o47sJpG8KlL8slOP6ZZNLo4/8jxm2KO7KNRdKx4fvkdKOp07qvocYybqMAWAAAAAAABlTg5OyTbe5IvTpTqyUILLfQQ5KKyzeaP0JbvVc/5d3i9/Q9Zs7+PqOJ3Or/x6O/n2cO051a8zpDxNykemSSWEaB6SAAAAAAAAAAAAAAAAAAAAartRo14nC1aUba0ody7steLUo3e7OKMdWG/BxMlKe7NM+YaB7JaQw2LjOWFbptShOUatKSUWrp21tb3ox3HC2hs+rVt3FLLWq/ezJvwuKeeJ1sotOzTT4NWZ4ycJQe7JYfI3U01lHhUkAAAAElGjKbtGLl0Rmo21Ws8U4t9hWU4x+Z4NphdBSedSWquCzfnsXxO/afxypLWvLC5LV+PBeZp1L2K+RZNzhsLCmrQilxe99WeotrOjbR3aUcfd9rNCpVlN5kyc2TGAAAAAAAAAAAAAAAAAAAAAAAAACOtQjP3oxl1SZhq29KssVIp9qyWjOUfleDVY/R1OOyFv/aX1OHe7KtILMYY736m5RuKkuLNJWik8jydzTjCWInQi8otYPDxltV/FnSsrSjUxvxz3sxVako8De0NG0kr+zi+t5ep6mhsqzgsqmu/X75OdO4qv6i5GNskrHSUVFYRgbzxPSS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665">
            <a:off x="7222863" y="44264"/>
            <a:ext cx="1689512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14400"/>
            <a:ext cx="1752600" cy="1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5" y="2411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4" y="2819400"/>
            <a:ext cx="1984633" cy="17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70" y="2057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3.gstatic.com/images?q=tbn:ANd9GcRPJDn-HiS9XGx1cpCHvY1PJbUIrIFmOf8YT9oYpW6sfRtwQOO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4" y="26321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2.gstatic.com/images?q=tbn:ANd9GcQO45_fyVZyJDlo0uxW7ectbrlRbo6sS4R28MaL60DICVmaIS0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94" y="4681320"/>
            <a:ext cx="1624781" cy="15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6" y="4572000"/>
            <a:ext cx="1698864" cy="16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7" descr="data:image/jpeg;base64,/9j/4AAQSkZJRgABAQAAAQABAAD/2wCEAAkGBxIHBhQSExMWFhUUGBUVGRcYGBsfHBsaHRQYGhUXFBYfHSghGR0mHhcWIzYiJikrLi4uGh8zODMtOCgtLisBCgoKDg0OGxAQGiwlICQsLC0sLS8sLCwsLCwsLC0sLCwtLCsvNC8tLCwvLCwsLC8sLCwsLCwsLCwsLjQsLCwsNP/AABEIAQsAvQMBIgACEQEDEQH/xAAcAAEAAgIDAQAAAAAAAAAAAAAABAYFBwECAwj/xAA8EAACAQIFAgMFBAgGAwAAAAAAAQIDEQQFBhIhMUEiUWEHE3GBkTJSobEjM0JigsHh8BQVFnLC0ZKisv/EABoBAQADAQEBAAAAAAAAAAAAAAACAwQBBQb/xAAlEQEAAgIBBAEEAwAAAAAAAAAAAQIDESEEEjFBIkJRgZEToeH/2gAMAwEAAhEDEQA/AN4gAAAAAAAAAAAAAAAAAAAAAAAAAAAAAAAAAAAAAAAAAAAAAAAAAAAAAAAAAAAAAAAAAAAAAAAAAAAAAAAAAAAAAAAAAAAAAAAAAAAAAAAAAAAAAAAA8MTjKeF/WVIQv96SX5s6Vcxo0KSlKrTjF8pucUn8Hfk53QbSgVbHa5w+Dx6hxUptfrKUlK3nujxb5NliweMp46hvpTjOL7xaa+D8n6Ea5K2nUS5Fol6VKkaaW5pXaSu7Xb6JerO5rrXmGnjNb4GmpytK1o9otVLyqRX3tv8A8I2KK33aY+ycxqIkABNEAAAAAAAAAAAAAAAAAAAruaawoZdiHBwquS/c2r0+007eqTRxnurIZXW2RpynLzfhj8pNeL5K3qa9x+JnjK0qtVuUpPt+EYry9Dz+q6yKfGk8qcmTXEJOoM9q55UW6MIxTvFJK/zm+X8rL0MLKlyZGjRc6d2rPyOtbCqUbNHk2yza27TyzzO55YppSXBO07m8shzWNVN7G0qkfvR78ea6r+rPOdBQXCsRqsS2l9TuHYnTZOWRWd6/q4leKlhacKEJLo5yTlJxfoqkov4ouRovLs9xOTxtRquEb7nG0Wm+7aafkXfS3tDjja8aOKUac5cRqR+w32Uk/sP1u18D1sPUUnieJlqjLFl9ABrTAAAAAAAAAAAOlOtGpJqMk3F2aTTs/J+R3NTzwktP+1WlOTahWq1JblwpKsqijF+aVScVZ94p+RXkv2648zpKtd7bYABYiHE5KEG20kuW30S7ts6++jutuV/K6MRqvCRxWTzc5zjCEZT2xaW5pXipXTur9v6EL21WZhyZ4U3VeaLNs2tF3p01ti10bfMpfkvkRMPRuY+jGTp+G133fb19TM5dRdOmk3f1PmM+SbzNp9sNp3O3eOH4ITi54iat4YtK/rtTdvqWGhSU48EfE0tplrk5R2reJpWMXWp3q37Jcfz/AJGexSTMRXXJrx2ShjqsSDWjdGRrIgVVaTNdEobd9mefPN8ldOo71KFotvrKDX6OT9eGv4b9y4Gl/Zbjf8Lq5QvxWhOFvVLen/6S+pug9jBbuo1Y53AAC5MAAAAAADiUlGN3wlzcDkrWvNPf5/k3g/XUrzptOzv+1FPteys/NRMtPEyrfZe2PZ28T9eeI/Czfw6HTxffn+H5WsU3tW0a1wlXccwgaR1Es5yJVKj21af6OtG1mqi4do9fFw0vW3VMnTbxLvNcdodrfveb/BdvNx8PltLD4ydWMF7ypZznZXlZWV7JLu/q/NkshuZjUpdsbQc1x1DKMvlVrOMKcera+iSSu2/JEbCSo6iyJTp740qyfFnF8Sad4PhO8fIr/tE0ritU47CwpzhChTc5VHJu6k9qjJQt4mo7kuV1fmTdW5itGaKboqzgoUaV+fE+Nz82lul6tHJrE+XZiJQcbpqrl73Q/SQ9F4l8Y/8AR40ZNwsu/wDbMj7L6tbEaTjOtOdRznUcZTk5ScbpPl823KdjO5jlMMYrpbZ/eXf/AHLv+Z5ufoO6N4/0y5On91YbDVPdw6nliqlyPiFLCVXCas1/d16EDEYx/wCJUezTd/h/aPI/imLalj1qUaVL3W5t3cm38OeEjGYuVk2ZDE1bmMrSuaqJQiTlugn5kKsS6vQgz4RrolCdpXFxwGqMPUm7RjUV35Jpxbfp4j6BPnrTeXRzjUNGhO+2o2pW62UJSdn8jf2BpSoYKEJS3SjGMXLzaik3b1Z6nS77ZaMXh7gA1LQAAAAAKpq/M0s5weDT/XVN9T/ZC7jF+kppf+DRazTHtDxk8B7QVVu26aoyj6RXO1fNy+rKc9tURtOobMzalWr5ZVjQmqdaUJKnOSuoyt4W1zf6P4PoUvSeDz3CZvFYqrGdG737nB3VnzScbSTvbqkuty84TERxeFjUi7xmlJfBo65hjqeW4KdarNQpwV5SfRL+bvZWXLbIeV6QCq5Jr/BZ3mUaFJ1d07qLlTajJqLk1f8AZ4TfiS6FqDoY7Pskoagy/wBziIOUN0ZWUnF3XRqUWmurXzZkQBWtbZp/pPRdSpQhGPu406VNJLbDdKMIu3S0U7272SKj7H6WIzDH1cZVnVlBwcFOc5NTk5Jvam7NR29UrJysujS2lKKnGzV0+zI+Y4n/AAGW1Kipyqe7hKSpwV5S2xbUILzdrBx4Z1lqzDC2XE1zF/yfozXleo6dRpq0lw/PjseOU4zPNV5jubqYSlftT2Rir9t8d1V/VN/dRYteZb7qaxEVxLwz+PZ/Mw9XgifnH5Zs+Pcd0Kni67jG/wBTwqyE5kepMx1qyulSdyHVkek3ZsjtOpUUUm22kkldtt2SS7s0VhKFu9lGG9/qxTadqdOpJPsn4Y9fhN/U3OVv2f5XDLdLUHFeKrFVpPu3OKdvktq/hRZD1sNO2jTSNQAAtTAAAAAA037ZKSpajpzTu50Y3j3VpzSk/R3t/CzchSPadkFHE5BVxO2Ma1PbP3j6tLhwv6puy87FWau6I3jcMJ7Lc/8AeUHhJvmN5U791+1H5dS+YzC08dhZU6sIzhNWlGSTTXk0z56w2KlhMVGcJbZxalFrqmjdmkdSw1Dgb8KrFLfD/lH0Zlx29S7iv9MpuVZBhcok3QoQpt8XS5t5bnzb0OcFnmHx+Y1KFKqp1KSvNRTsubW3W2tp8NJtruds/oVsTklaGHkoVp05xhJuyUmrJ3SdvjYwfs+0j/pXLWpyU61S29xvtSXSEL8tcvmyvxwrIuXrWDEU9R4erqF4KLcqsYuUrLwxtztlL71uyv05s+DLgAABVda6zWlJQUqE6m9NqV9sOHzHftl4u9uODtkuf0db6YrTpxlFLfTlGVuJqKktslw1yufwRm8fmGHws4061SlF1L7Y1JRW6zSdk+vLX1RLhTjCntSSXklZfQ5MbjTkxuNNGyqEeVS7ZP1LgXlOc1KT6X3R9YvmP9+hh5TPOirztadqky+ezXTVWnmtHFVKa93KnVlBvqmnBRk123Kcreib8jF6M0XUz6Pv5+CkpR23X6y01vSX3Utyv3fHZm6krI3dPh+qVuOnuSEVCCSVkuEl2XZI5ANq8AAAAAAAAOs4KpGzSa9UdgBor2hadeSZ1KcKco0KsrwfG1SavKEbPhLm10uLpXtcr2WZhUy7Fxq0p7ZRfX80/Neh9FZvllLOMvnRqxvCa+afaUX2afNzQmotPzyHM5UpeKMX4ZpNRfF16bkmrrsYc2Pt59KbV1y2rpLVVPP6O1+CtFeKHZ/vQ816dixGgMJVlh6ylCTjJcpp2aNmae1xCvSUMT4Jrjfbwv1f3X+BCmaPFltMvqzjQOi56dr1q+IqRq4iq5cxvtSlLdJ3aTcpOzfHHRX5bn+0apVo6NxE6MpRnBQm3CTjLbGpF1LSXKW1O/pcsGHxMMVC8JxkvOLT/I9JRU4tNXT4afRrumi+NTHC5g9D5y8+0vRry+01KMn5uE5Qcvntv8zwznVsMq1XhcE6bbxC5ne2xtuNJbbeLdKMl1VuOpnMvwNLLcJGlRpxp043tCKsldtuy+Lb+ZiM50vTzXUOGxblaWHd3G199m5U1e/htKTfR36cHXXnrXSVPVWDinL3dWnu93USva9t0ZRut0XZcXXReqfvozKa+SZDGhXrKrKDkoyV+IX8MeeXbn4Ky7GcAGsPaxg3TzGlWS4nHY36xd0vo/wIehdFy1DP3tXdDDq6uuHUflD91PrL5Lu1sjO8HQzVU8PWW5znGShze0WnJ8cpWur8dUiwUqcaNJRilGMUkklZJLhJLsiGPDFrTMs1scd0y8Mqwf8Al+V0qN7+6pwp389sUr/gSgDZHCYAAAAAAAAAAAAAETM8upZrg3SrQU4S7Ps+zi+qa80SwJjY07qPQNbJqkqlFOtSfN0rziv34rqvVet0itw+0rLjzPoYrubaNw2aYiVSW6M5W5hZWfna1m33buzBm6TfNP0rmn2arwdaeGqboScX5p2LNl+sa8I2ltqW4u1Z/VHOO0BicLVcqco1Y9kntl803b8TFf5fWpVZRdKe6FlJKLdrq6u1wro869cuKfcI/Kq0Q1okvFR+kv6Hd62pLrSn9UVGOHquC3U5Xfba+vZdOWSKOncZim3GhO1v2lt+P2rXJUz9RPEc/j/Ev5LrBV15TiuKM38ZJf8AZ5YXU2Mz7Ee7wtCMfOcm2oLzk7WXw5b8j3yj2ercp4md+n6OHC+Ep9fol8S6ZdgKeW4RU6cdsVey+Lu7vubsWLNfm86j+0om8+ZQ8iySOU03JydStPmpVl1l6L7sV2ijKgG+tYrGoSAAdAAAAAAAAAAAAAAAAAAADiMVG9klfl+r82cgDhq5y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94" y="4287541"/>
            <a:ext cx="1981356" cy="27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77366" y="1370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manzana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1295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naranja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4572000" y="198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Fresa 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Frutilla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6858000" y="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Banana(o)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guineo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1000" y="457740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Piña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2286000" y="4494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sandia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4872036" y="4377735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mango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953375" y="4114800"/>
            <a:ext cx="10382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uvas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7" name="AutoShape 30"/>
          <p:cNvSpPr>
            <a:spLocks noChangeAspect="1" noChangeArrowheads="1"/>
          </p:cNvSpPr>
          <p:nvPr/>
        </p:nvSpPr>
        <p:spPr bwMode="auto">
          <a:xfrm>
            <a:off x="1219200" y="604685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mora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8" name="AutoShape 30"/>
          <p:cNvSpPr>
            <a:spLocks noChangeAspect="1" noChangeArrowheads="1"/>
          </p:cNvSpPr>
          <p:nvPr/>
        </p:nvSpPr>
        <p:spPr bwMode="auto">
          <a:xfrm>
            <a:off x="35091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maracuya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9" name="AutoShape 30"/>
          <p:cNvSpPr>
            <a:spLocks noChangeAspect="1" noChangeArrowheads="1"/>
          </p:cNvSpPr>
          <p:nvPr/>
        </p:nvSpPr>
        <p:spPr bwMode="auto">
          <a:xfrm>
            <a:off x="62673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guanabana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2014</TotalTime>
  <Words>249</Words>
  <Application>Microsoft Office PowerPoint</Application>
  <PresentationFormat>On-screen Show (4:3)</PresentationFormat>
  <Paragraphs>140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Me llamo ________        Clase 701  La fecha es el 25 de marzo del 2014</vt:lpstr>
      <vt:lpstr>Repaso del Vocabulario de la comida</vt:lpstr>
      <vt:lpstr>Repaso de vocabulario</vt:lpstr>
      <vt:lpstr>Repaso de vocabulario</vt:lpstr>
      <vt:lpstr>Tarea 65A</vt:lpstr>
      <vt:lpstr>             03/26/14 Actividad Inicial</vt:lpstr>
      <vt:lpstr>Repaso del Vocabulario</vt:lpstr>
      <vt:lpstr>Vegetales/ Legumbres</vt:lpstr>
      <vt:lpstr>Frutas</vt:lpstr>
      <vt:lpstr>condimentos</vt:lpstr>
      <vt:lpstr>Verbos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24</cp:revision>
  <dcterms:created xsi:type="dcterms:W3CDTF">2011-02-08T18:25:43Z</dcterms:created>
  <dcterms:modified xsi:type="dcterms:W3CDTF">2014-03-27T13:18:01Z</dcterms:modified>
</cp:coreProperties>
</file>